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텍스트의 단위를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“EA” </a:t>
            </a:r>
            <a:r>
              <a:rPr lang="ko-KR" altLang="en-US" sz="1200" dirty="0" smtClean="0">
                <a:solidFill>
                  <a:schemeClr val="tx1"/>
                </a:solidFill>
              </a:rPr>
              <a:t>로 표기 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출력물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호출시</a:t>
            </a:r>
            <a:r>
              <a:rPr lang="ko-KR" altLang="en-US" sz="1200" dirty="0" smtClean="0">
                <a:solidFill>
                  <a:schemeClr val="tx1"/>
                </a:solidFill>
              </a:rPr>
              <a:t> 단위를 </a:t>
            </a:r>
            <a:r>
              <a:rPr lang="en-US" altLang="ko-KR" sz="1200" dirty="0" smtClean="0">
                <a:solidFill>
                  <a:schemeClr val="tx1"/>
                </a:solidFill>
              </a:rPr>
              <a:t>“EA”</a:t>
            </a:r>
            <a:r>
              <a:rPr lang="ko-KR" altLang="en-US" sz="1200" dirty="0" smtClean="0">
                <a:solidFill>
                  <a:schemeClr val="tx1"/>
                </a:solidFill>
              </a:rPr>
              <a:t>로 넘겨주세요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6" y="216625"/>
            <a:ext cx="6334125" cy="461307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1547033" y="56515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1364231" y="3899750"/>
            <a:ext cx="3498713" cy="4418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83619" y="386449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11168083" y="57153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06534" y="597239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70698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85182" y="59529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0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28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153</cp:revision>
  <dcterms:created xsi:type="dcterms:W3CDTF">2023-10-30T05:38:20Z</dcterms:created>
  <dcterms:modified xsi:type="dcterms:W3CDTF">2024-02-01T06:31:43Z</dcterms:modified>
</cp:coreProperties>
</file>