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4" r:id="rId4"/>
    <p:sldId id="451" r:id="rId5"/>
    <p:sldId id="291" r:id="rId6"/>
    <p:sldId id="450" r:id="rId7"/>
    <p:sldId id="423" r:id="rId8"/>
  </p:sldIdLst>
  <p:sldSz cx="12192000" cy="6858000"/>
  <p:notesSz cx="6735763" cy="98663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898102" y="4686499"/>
            <a:ext cx="4939560" cy="44398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항목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8;p72"/>
          <p:cNvSpPr/>
          <p:nvPr/>
        </p:nvSpPr>
        <p:spPr>
          <a:xfrm>
            <a:off x="189389" y="150587"/>
            <a:ext cx="11813222" cy="36933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699" tIns="45699" rIns="45699" bIns="45699" anchor="ctr"/>
          <a:lstStyle/>
          <a:p>
            <a:pPr algn="ctr"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2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05865" y="161064"/>
            <a:ext cx="8674797" cy="348378"/>
          </a:xfrm>
          <a:prstGeom prst="rect">
            <a:avLst/>
          </a:prstGeom>
        </p:spPr>
        <p:txBody>
          <a:bodyPr lIns="45699" tIns="45699" rIns="45699" bIns="45699" anchor="ctr"/>
          <a:lstStyle>
            <a:lvl1pPr indent="0">
              <a:buSzTx/>
              <a:buFontTx/>
              <a:buNone/>
              <a:defRPr sz="17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228600" indent="457200">
              <a:buSzTx/>
              <a:buFontTx/>
              <a:buNone/>
              <a:defRPr sz="17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228600" indent="914400">
              <a:buSzTx/>
              <a:buFontTx/>
              <a:buNone/>
              <a:defRPr sz="17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28600" indent="1371600">
              <a:buSzTx/>
              <a:buFontTx/>
              <a:buNone/>
              <a:defRPr sz="17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" indent="1828800">
              <a:buSzTx/>
              <a:buFontTx/>
              <a:buNone/>
              <a:defRPr sz="1700" b="1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7" name="Google Shape;30;p72"/>
          <p:cNvSpPr/>
          <p:nvPr/>
        </p:nvSpPr>
        <p:spPr>
          <a:xfrm>
            <a:off x="205865" y="6555068"/>
            <a:ext cx="11796746" cy="1"/>
          </a:xfrm>
          <a:prstGeom prst="line">
            <a:avLst/>
          </a:prstGeom>
          <a:ln w="28575">
            <a:solidFill>
              <a:srgbClr val="3F3F3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552776" y="6606803"/>
            <a:ext cx="223861" cy="209127"/>
          </a:xfrm>
          <a:prstGeom prst="rect">
            <a:avLst/>
          </a:prstGeom>
        </p:spPr>
        <p:txBody>
          <a:bodyPr lIns="49074" tIns="49074" rIns="49074" bIns="49074"/>
          <a:lstStyle>
            <a:lvl1pPr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8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699" tIns="45699" rIns="45699" bIns="4569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6" name="TextBox 4"/>
          <p:cNvSpPr txBox="1"/>
          <p:nvPr/>
        </p:nvSpPr>
        <p:spPr>
          <a:xfrm>
            <a:off x="709357" y="2717989"/>
            <a:ext cx="19728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800" b="1" spc="-50">
                <a:solidFill>
                  <a:srgbClr val="FFFFFF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227" name="직사각형 1"/>
          <p:cNvSpPr txBox="1"/>
          <p:nvPr/>
        </p:nvSpPr>
        <p:spPr>
          <a:xfrm>
            <a:off x="1151773" y="2896308"/>
            <a:ext cx="273219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 b="1">
                <a:solidFill>
                  <a:srgbClr val="FFFFFF"/>
                </a:solidFill>
              </a:defRPr>
            </a:lvl1pPr>
          </a:lstStyle>
          <a:p>
            <a:r>
              <a:t>End of Document</a:t>
            </a:r>
          </a:p>
        </p:txBody>
      </p:sp>
      <p:sp>
        <p:nvSpPr>
          <p:cNvPr id="2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542609" y="6605122"/>
            <a:ext cx="234028" cy="212489"/>
          </a:xfrm>
          <a:prstGeom prst="rect">
            <a:avLst/>
          </a:prstGeom>
        </p:spPr>
        <p:txBody>
          <a:bodyPr lIns="49093" tIns="49093" rIns="49093" bIns="49093"/>
          <a:lstStyle>
            <a:lvl1pPr>
              <a:defRPr sz="8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페이지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구분 페이지로 사용하세요."/>
          <p:cNvSpPr txBox="1">
            <a:spLocks noGrp="1"/>
          </p:cNvSpPr>
          <p:nvPr>
            <p:ph type="title" hasCustomPrompt="1"/>
          </p:nvPr>
        </p:nvSpPr>
        <p:spPr>
          <a:xfrm>
            <a:off x="515104" y="2308193"/>
            <a:ext cx="11079396" cy="777354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구분 페이지로 사용하세요.</a:t>
            </a:r>
          </a:p>
        </p:txBody>
      </p:sp>
      <p:sp>
        <p:nvSpPr>
          <p:cNvPr id="19" name="직선 연결선 7"/>
          <p:cNvSpPr/>
          <p:nvPr/>
        </p:nvSpPr>
        <p:spPr>
          <a:xfrm>
            <a:off x="507074" y="3147238"/>
            <a:ext cx="11087426" cy="1"/>
          </a:xfrm>
          <a:prstGeom prst="line">
            <a:avLst/>
          </a:prstGeom>
          <a:ln w="50800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542609" y="6605122"/>
            <a:ext cx="234028" cy="212489"/>
          </a:xfrm>
          <a:prstGeom prst="rect">
            <a:avLst/>
          </a:prstGeom>
        </p:spPr>
        <p:txBody>
          <a:bodyPr lIns="49093" tIns="49093" rIns="49093" bIns="49093"/>
          <a:lstStyle>
            <a:lvl1pPr>
              <a:defRPr sz="8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날짜 개체 틀 1"/>
          <p:cNvSpPr txBox="1"/>
          <p:nvPr/>
        </p:nvSpPr>
        <p:spPr>
          <a:xfrm>
            <a:off x="1569719" y="4599711"/>
            <a:ext cx="853442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30000"/>
              </a:lnSpc>
              <a:defRPr sz="1200" b="1"/>
            </a:pPr>
            <a:r>
              <a:t>작성일 |</a:t>
            </a:r>
          </a:p>
        </p:txBody>
      </p:sp>
      <p:sp>
        <p:nvSpPr>
          <p:cNvPr id="28" name="날짜 개체 틀 1"/>
          <p:cNvSpPr txBox="1"/>
          <p:nvPr/>
        </p:nvSpPr>
        <p:spPr>
          <a:xfrm>
            <a:off x="1569719" y="4947586"/>
            <a:ext cx="853442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200" b="1"/>
            </a:pPr>
            <a:r>
              <a:t>작성자 |</a:t>
            </a:r>
          </a:p>
        </p:txBody>
      </p:sp>
      <p:sp>
        <p:nvSpPr>
          <p:cNvPr id="29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5753" y="4617346"/>
            <a:ext cx="1788161" cy="289355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200"/>
            </a:lvl1pPr>
            <a:lvl2pPr marL="685800" indent="-228600">
              <a:buFontTx/>
              <a:defRPr sz="1200"/>
            </a:lvl2pPr>
            <a:lvl3pPr marL="1143000" indent="-228600">
              <a:buFontTx/>
              <a:defRPr sz="1200"/>
            </a:lvl3pPr>
            <a:lvl4pPr marL="1600200" indent="-228600">
              <a:buFontTx/>
              <a:defRPr sz="1200"/>
            </a:lvl4pPr>
            <a:lvl5pPr marL="2057400" indent="-228600">
              <a:buFontTx/>
              <a:defRPr sz="1200"/>
            </a:lvl5pPr>
          </a:lstStyle>
          <a:p>
            <a:r>
              <a:t>V0.0_yyyymmdd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0" name="텍스트 개체 틀 19"/>
          <p:cNvSpPr>
            <a:spLocks noGrp="1"/>
          </p:cNvSpPr>
          <p:nvPr>
            <p:ph type="body" sz="quarter" idx="21" hasCustomPrompt="1"/>
          </p:nvPr>
        </p:nvSpPr>
        <p:spPr>
          <a:xfrm>
            <a:off x="2385753" y="4965222"/>
            <a:ext cx="1788161" cy="289355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200"/>
            </a:lvl1pPr>
          </a:lstStyle>
          <a:p>
            <a:r>
              <a:t>이름</a:t>
            </a:r>
          </a:p>
        </p:txBody>
      </p:sp>
      <p:sp>
        <p:nvSpPr>
          <p:cNvPr id="31" name="직선 연결선 12"/>
          <p:cNvSpPr/>
          <p:nvPr/>
        </p:nvSpPr>
        <p:spPr>
          <a:xfrm>
            <a:off x="507074" y="3147238"/>
            <a:ext cx="11087426" cy="1"/>
          </a:xfrm>
          <a:prstGeom prst="line">
            <a:avLst/>
          </a:prstGeom>
          <a:ln w="50800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문서변경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5"/>
          <p:cNvSpPr/>
          <p:nvPr/>
        </p:nvSpPr>
        <p:spPr>
          <a:xfrm>
            <a:off x="189389" y="150587"/>
            <a:ext cx="11813222" cy="36933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699" tIns="45699" rIns="45699" bIns="4569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5865" y="161064"/>
            <a:ext cx="8674797" cy="34837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700" b="1" spc="-143">
                <a:solidFill>
                  <a:srgbClr val="0D0D0D"/>
                </a:solidFill>
              </a:defRPr>
            </a:lvl1pPr>
            <a:lvl2pPr marL="0" indent="467606">
              <a:buSzTx/>
              <a:buFontTx/>
              <a:buNone/>
              <a:defRPr sz="1700" b="1" spc="-143">
                <a:solidFill>
                  <a:srgbClr val="0D0D0D"/>
                </a:solidFill>
              </a:defRPr>
            </a:lvl2pPr>
            <a:lvl3pPr marL="0" indent="935212">
              <a:buSzTx/>
              <a:buFontTx/>
              <a:buNone/>
              <a:defRPr sz="1700" b="1" spc="-143">
                <a:solidFill>
                  <a:srgbClr val="0D0D0D"/>
                </a:solidFill>
              </a:defRPr>
            </a:lvl3pPr>
            <a:lvl4pPr marL="0" indent="1402819">
              <a:buSzTx/>
              <a:buFontTx/>
              <a:buNone/>
              <a:defRPr sz="1700" b="1" spc="-143">
                <a:solidFill>
                  <a:srgbClr val="0D0D0D"/>
                </a:solidFill>
              </a:defRPr>
            </a:lvl4pPr>
            <a:lvl5pPr marL="0" indent="1870424">
              <a:buSzTx/>
              <a:buFontTx/>
              <a:buNone/>
              <a:defRPr sz="1700" b="1" spc="-143">
                <a:solidFill>
                  <a:srgbClr val="0D0D0D"/>
                </a:solidFill>
              </a:defRPr>
            </a:lvl5pPr>
          </a:lstStyle>
          <a:p>
            <a:r>
              <a:t>문서 변경 이력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2" name="직선 연결선 7"/>
          <p:cNvSpPr/>
          <p:nvPr/>
        </p:nvSpPr>
        <p:spPr>
          <a:xfrm>
            <a:off x="205865" y="6555068"/>
            <a:ext cx="11796746" cy="1"/>
          </a:xfrm>
          <a:prstGeom prst="line">
            <a:avLst/>
          </a:prstGeom>
          <a:ln w="285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542609" y="6605122"/>
            <a:ext cx="234028" cy="212489"/>
          </a:xfrm>
          <a:prstGeom prst="rect">
            <a:avLst/>
          </a:prstGeom>
        </p:spPr>
        <p:txBody>
          <a:bodyPr lIns="49093" tIns="49093" rIns="49093" bIns="49093"/>
          <a:lstStyle>
            <a:lvl1pPr>
              <a:defRPr sz="8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8"/>
          <p:cNvSpPr/>
          <p:nvPr/>
        </p:nvSpPr>
        <p:spPr>
          <a:xfrm>
            <a:off x="0" y="0"/>
            <a:ext cx="12192000" cy="2047876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699" tIns="45699" rIns="45699" bIns="4569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서브 텍스트를 입력해주세요."/>
          <p:cNvSpPr txBox="1">
            <a:spLocks noGrp="1"/>
          </p:cNvSpPr>
          <p:nvPr>
            <p:ph type="title" hasCustomPrompt="1"/>
          </p:nvPr>
        </p:nvSpPr>
        <p:spPr>
          <a:xfrm>
            <a:off x="952500" y="2401052"/>
            <a:ext cx="9955824" cy="388697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defRPr sz="1400" b="1" spc="-5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서브 텍스트를 입력해주세요.</a:t>
            </a:r>
          </a:p>
        </p:txBody>
      </p:sp>
      <p:sp>
        <p:nvSpPr>
          <p:cNvPr id="62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1181100"/>
            <a:ext cx="9955825" cy="55656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SzTx/>
              <a:buFontTx/>
              <a:buNone/>
              <a:defRPr b="1" spc="-5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>
              <a:lnSpc>
                <a:spcPct val="150000"/>
              </a:lnSpc>
              <a:buFontTx/>
              <a:defRPr b="1" spc="-5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>
              <a:lnSpc>
                <a:spcPct val="150000"/>
              </a:lnSpc>
              <a:buFontTx/>
              <a:defRPr b="1" spc="-5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>
              <a:lnSpc>
                <a:spcPct val="150000"/>
              </a:lnSpc>
              <a:buFontTx/>
              <a:defRPr b="1" spc="-5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>
              <a:lnSpc>
                <a:spcPct val="150000"/>
              </a:lnSpc>
              <a:buFontTx/>
              <a:defRPr b="1" spc="-5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구분 페이지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TextBox 4"/>
          <p:cNvSpPr txBox="1"/>
          <p:nvPr/>
        </p:nvSpPr>
        <p:spPr>
          <a:xfrm>
            <a:off x="709357" y="1065035"/>
            <a:ext cx="19728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800" b="1" spc="-50">
                <a:solidFill>
                  <a:srgbClr val="FFFFFF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542609" y="6605122"/>
            <a:ext cx="234028" cy="212489"/>
          </a:xfrm>
          <a:prstGeom prst="rect">
            <a:avLst/>
          </a:prstGeom>
        </p:spPr>
        <p:txBody>
          <a:bodyPr lIns="49093" tIns="49093" rIns="49093" bIns="49093"/>
          <a:lstStyle>
            <a:lvl1pPr>
              <a:defRPr sz="8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스토리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선 연결선 5"/>
          <p:cNvSpPr/>
          <p:nvPr/>
        </p:nvSpPr>
        <p:spPr>
          <a:xfrm>
            <a:off x="131374" y="6555068"/>
            <a:ext cx="11871237" cy="1"/>
          </a:xfrm>
          <a:prstGeom prst="line">
            <a:avLst/>
          </a:prstGeom>
          <a:ln w="285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직사각형 15"/>
          <p:cNvSpPr/>
          <p:nvPr/>
        </p:nvSpPr>
        <p:spPr>
          <a:xfrm>
            <a:off x="131375" y="680170"/>
            <a:ext cx="8702283" cy="5821490"/>
          </a:xfrm>
          <a:prstGeom prst="rect">
            <a:avLst/>
          </a:prstGeom>
          <a:ln w="3175">
            <a:solidFill>
              <a:srgbClr val="A6A6A6"/>
            </a:solidFill>
            <a:miter/>
          </a:ln>
        </p:spPr>
        <p:txBody>
          <a:bodyPr lIns="45699" tIns="45699" rIns="45699" bIns="4569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Google Shape;72;p24"/>
          <p:cNvSpPr/>
          <p:nvPr/>
        </p:nvSpPr>
        <p:spPr>
          <a:xfrm>
            <a:off x="4483317" y="1180531"/>
            <a:ext cx="2710801" cy="4696000"/>
          </a:xfrm>
          <a:prstGeom prst="rect">
            <a:avLst/>
          </a:prstGeom>
          <a:ln>
            <a:solidFill>
              <a:schemeClr val="accent3"/>
            </a:solidFill>
            <a:miter/>
          </a:ln>
        </p:spPr>
        <p:txBody>
          <a:bodyPr lIns="45699" tIns="45699" rIns="45699" bIns="45699" anchor="ctr"/>
          <a:lstStyle/>
          <a:p>
            <a:pPr algn="ctr">
              <a:defRPr sz="1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127" name="Google Shape;88;p24"/>
          <p:cNvSpPr/>
          <p:nvPr/>
        </p:nvSpPr>
        <p:spPr>
          <a:xfrm>
            <a:off x="1225683" y="1180531"/>
            <a:ext cx="2710801" cy="4696000"/>
          </a:xfrm>
          <a:prstGeom prst="rect">
            <a:avLst/>
          </a:prstGeom>
          <a:ln>
            <a:solidFill>
              <a:schemeClr val="accent3"/>
            </a:solidFill>
            <a:miter/>
          </a:ln>
        </p:spPr>
        <p:txBody>
          <a:bodyPr lIns="45699" tIns="45699" rIns="45699" bIns="45699" anchor="ctr"/>
          <a:lstStyle/>
          <a:p>
            <a:pPr algn="ctr">
              <a:defRPr sz="1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128" name="Google Shape;91;p24"/>
          <p:cNvSpPr/>
          <p:nvPr/>
        </p:nvSpPr>
        <p:spPr>
          <a:xfrm>
            <a:off x="1234782" y="4720483"/>
            <a:ext cx="2692801" cy="6696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699" tIns="45699" rIns="45699" bIns="45699" anchor="ctr"/>
          <a:lstStyle/>
          <a:p>
            <a:pPr algn="ctr"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129" name="직사각형 18"/>
          <p:cNvSpPr/>
          <p:nvPr/>
        </p:nvSpPr>
        <p:spPr>
          <a:xfrm>
            <a:off x="131374" y="89266"/>
            <a:ext cx="11868100" cy="556430"/>
          </a:xfrm>
          <a:prstGeom prst="rect">
            <a:avLst/>
          </a:prstGeom>
          <a:ln w="3175">
            <a:solidFill>
              <a:srgbClr val="A6A6A6"/>
            </a:solidFill>
            <a:miter/>
          </a:ln>
        </p:spPr>
        <p:txBody>
          <a:bodyPr lIns="45699" tIns="45699" rIns="45699" bIns="4569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4" name="그룹 28"/>
          <p:cNvGrpSpPr/>
          <p:nvPr/>
        </p:nvGrpSpPr>
        <p:grpSpPr>
          <a:xfrm>
            <a:off x="8883535" y="680170"/>
            <a:ext cx="3131154" cy="5821490"/>
            <a:chOff x="0" y="0"/>
            <a:chExt cx="3131153" cy="5821488"/>
          </a:xfrm>
        </p:grpSpPr>
        <p:sp>
          <p:nvSpPr>
            <p:cNvPr id="130" name="직사각형 29"/>
            <p:cNvSpPr/>
            <p:nvPr/>
          </p:nvSpPr>
          <p:spPr>
            <a:xfrm>
              <a:off x="-1" y="292163"/>
              <a:ext cx="3131155" cy="5529326"/>
            </a:xfrm>
            <a:prstGeom prst="rect">
              <a:avLst/>
            </a:pr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33" name="직사각형 42"/>
            <p:cNvGrpSpPr/>
            <p:nvPr/>
          </p:nvGrpSpPr>
          <p:grpSpPr>
            <a:xfrm>
              <a:off x="0" y="-1"/>
              <a:ext cx="3125132" cy="269362"/>
              <a:chOff x="0" y="0"/>
              <a:chExt cx="3125130" cy="269361"/>
            </a:xfrm>
          </p:grpSpPr>
          <p:sp>
            <p:nvSpPr>
              <p:cNvPr id="131" name="직사각형"/>
              <p:cNvSpPr/>
              <p:nvPr/>
            </p:nvSpPr>
            <p:spPr>
              <a:xfrm>
                <a:off x="0" y="-1"/>
                <a:ext cx="3125131" cy="269363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>
                  <a:defRPr sz="900"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Description"/>
              <p:cNvSpPr txBox="1"/>
              <p:nvPr/>
            </p:nvSpPr>
            <p:spPr>
              <a:xfrm>
                <a:off x="52070" y="19110"/>
                <a:ext cx="302099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9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Description</a:t>
                </a:r>
              </a:p>
            </p:txBody>
          </p:sp>
        </p:grpSp>
      </p:grpSp>
      <p:graphicFrame>
        <p:nvGraphicFramePr>
          <p:cNvPr id="135" name="Group 133"/>
          <p:cNvGraphicFramePr/>
          <p:nvPr/>
        </p:nvGraphicFramePr>
        <p:xfrm>
          <a:off x="1793944" y="134328"/>
          <a:ext cx="10151870" cy="4826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8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b="1">
                          <a:solidFill>
                            <a:srgbClr val="FFFFFF"/>
                          </a:solidFill>
                        </a:rPr>
                        <a:t>화면명</a:t>
                      </a:r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800" b="1"/>
                      </a:pPr>
                      <a:endParaRPr/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b="1">
                          <a:solidFill>
                            <a:srgbClr val="FFFFFF"/>
                          </a:solidFill>
                        </a:rPr>
                        <a:t>화면경로</a:t>
                      </a:r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/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b="1">
                          <a:solidFill>
                            <a:srgbClr val="FFFFFF"/>
                          </a:solidFill>
                        </a:rPr>
                        <a:t>구분</a:t>
                      </a:r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800"/>
                      </a:pPr>
                      <a:endParaRPr/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요구사항ID</a:t>
                      </a:r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/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331651" y="6608478"/>
            <a:ext cx="231277" cy="231141"/>
          </a:xfrm>
          <a:prstGeom prst="rect">
            <a:avLst/>
          </a:prstGeom>
        </p:spPr>
        <p:txBody>
          <a:bodyPr anchor="t"/>
          <a:lstStyle>
            <a:lvl1pPr algn="l" defTabSz="457223">
              <a:spcBef>
                <a:spcPts val="500"/>
              </a:spcBef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7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1684" y="178132"/>
            <a:ext cx="3742070" cy="147894"/>
          </a:xfrm>
          <a:prstGeom prst="rect">
            <a:avLst/>
          </a:prstGeom>
        </p:spPr>
        <p:txBody>
          <a:bodyPr lIns="0" tIns="0" rIns="0" bIns="0" anchor="b"/>
          <a:lstStyle>
            <a:lvl1pPr indent="-457200" defTabSz="914446">
              <a:buSzTx/>
              <a:buFontTx/>
              <a:buNone/>
              <a:defRPr sz="800">
                <a:latin typeface="+mj-lt"/>
                <a:ea typeface="+mj-ea"/>
                <a:cs typeface="+mj-cs"/>
                <a:sym typeface="Helvetica"/>
              </a:defRPr>
            </a:lvl1pPr>
            <a:lvl2pPr marL="533400" indent="-76200" defTabSz="914446">
              <a:buFontTx/>
              <a:defRPr sz="800">
                <a:latin typeface="+mj-lt"/>
                <a:ea typeface="+mj-ea"/>
                <a:cs typeface="+mj-cs"/>
                <a:sym typeface="Helvetica"/>
              </a:defRPr>
            </a:lvl2pPr>
            <a:lvl3pPr marL="1005839" indent="-91439" defTabSz="914446">
              <a:buFontTx/>
              <a:defRPr sz="800">
                <a:latin typeface="+mj-lt"/>
                <a:ea typeface="+mj-ea"/>
                <a:cs typeface="+mj-cs"/>
                <a:sym typeface="Helvetica"/>
              </a:defRPr>
            </a:lvl3pPr>
            <a:lvl4pPr marL="1473200" indent="-101600" defTabSz="914446">
              <a:buFontTx/>
              <a:defRPr sz="800">
                <a:latin typeface="+mj-lt"/>
                <a:ea typeface="+mj-ea"/>
                <a:cs typeface="+mj-cs"/>
                <a:sym typeface="Helvetica"/>
              </a:defRPr>
            </a:lvl4pPr>
            <a:lvl5pPr marL="1930400" indent="-101600" defTabSz="914446">
              <a:buFontTx/>
              <a:defRPr sz="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화면경로입력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8" name="텍스트 개체 틀 41"/>
          <p:cNvSpPr>
            <a:spLocks noGrp="1"/>
          </p:cNvSpPr>
          <p:nvPr>
            <p:ph type="body" sz="quarter" idx="21" hasCustomPrompt="1"/>
          </p:nvPr>
        </p:nvSpPr>
        <p:spPr>
          <a:xfrm>
            <a:off x="2937312" y="174434"/>
            <a:ext cx="3913464" cy="151592"/>
          </a:xfrm>
          <a:prstGeom prst="rect">
            <a:avLst/>
          </a:prstGeom>
        </p:spPr>
        <p:txBody>
          <a:bodyPr lIns="0" tIns="0" rIns="0" bIns="0" anchor="b"/>
          <a:lstStyle>
            <a:lvl1pPr indent="-457200" defTabSz="914446">
              <a:buSzTx/>
              <a:buFontTx/>
              <a:buNone/>
              <a:defRPr sz="800"/>
            </a:lvl1pPr>
          </a:lstStyle>
          <a:p>
            <a:r>
              <a:t>화면명입력</a:t>
            </a:r>
          </a:p>
        </p:txBody>
      </p:sp>
      <p:sp>
        <p:nvSpPr>
          <p:cNvPr id="139" name="구분입력"/>
          <p:cNvSpPr txBox="1">
            <a:spLocks noGrp="1"/>
          </p:cNvSpPr>
          <p:nvPr>
            <p:ph type="title" hasCustomPrompt="1"/>
          </p:nvPr>
        </p:nvSpPr>
        <p:spPr>
          <a:xfrm>
            <a:off x="2937313" y="419341"/>
            <a:ext cx="3913464" cy="160492"/>
          </a:xfrm>
          <a:prstGeom prst="rect">
            <a:avLst/>
          </a:prstGeom>
        </p:spPr>
        <p:txBody>
          <a:bodyPr lIns="0" tIns="0" rIns="0" bIns="0" anchor="b"/>
          <a:lstStyle>
            <a:lvl1pPr marL="342916" indent="-685832" defTabSz="914446">
              <a:spcBef>
                <a:spcPts val="100"/>
              </a:spcBef>
              <a:defRPr sz="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구분입력</a:t>
            </a:r>
          </a:p>
        </p:txBody>
      </p:sp>
      <p:sp>
        <p:nvSpPr>
          <p:cNvPr id="140" name="텍스트 개체 틀 41"/>
          <p:cNvSpPr>
            <a:spLocks noGrp="1"/>
          </p:cNvSpPr>
          <p:nvPr>
            <p:ph type="body" sz="quarter" idx="22" hasCustomPrompt="1"/>
          </p:nvPr>
        </p:nvSpPr>
        <p:spPr>
          <a:xfrm>
            <a:off x="8121684" y="427603"/>
            <a:ext cx="3742070" cy="143967"/>
          </a:xfrm>
          <a:prstGeom prst="rect">
            <a:avLst/>
          </a:prstGeom>
        </p:spPr>
        <p:txBody>
          <a:bodyPr lIns="0" tIns="0" rIns="0" bIns="0" anchor="b"/>
          <a:lstStyle>
            <a:lvl1pPr indent="-457200" defTabSz="914446">
              <a:buSzTx/>
              <a:buFontTx/>
              <a:buNone/>
              <a:defRPr sz="800"/>
            </a:lvl1pPr>
          </a:lstStyle>
          <a:p>
            <a:r>
              <a:t>요구사항ID입력</a:t>
            </a:r>
          </a:p>
        </p:txBody>
      </p:sp>
      <p:grpSp>
        <p:nvGrpSpPr>
          <p:cNvPr id="145" name="그룹 16"/>
          <p:cNvGrpSpPr/>
          <p:nvPr/>
        </p:nvGrpSpPr>
        <p:grpSpPr>
          <a:xfrm>
            <a:off x="389023" y="257568"/>
            <a:ext cx="1193592" cy="243841"/>
            <a:chOff x="0" y="0"/>
            <a:chExt cx="1193590" cy="243840"/>
          </a:xfrm>
        </p:grpSpPr>
        <p:pic>
          <p:nvPicPr>
            <p:cNvPr id="141" name="그림 17" descr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666"/>
              <a:ext cx="256823" cy="2265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4" name="TextBox 12"/>
            <p:cNvGrpSpPr/>
            <p:nvPr/>
          </p:nvGrpSpPr>
          <p:grpSpPr>
            <a:xfrm>
              <a:off x="256822" y="-1"/>
              <a:ext cx="936769" cy="243842"/>
              <a:chOff x="0" y="0"/>
              <a:chExt cx="936768" cy="243840"/>
            </a:xfrm>
          </p:grpSpPr>
          <p:sp>
            <p:nvSpPr>
              <p:cNvPr id="142" name="직사각형"/>
              <p:cNvSpPr/>
              <p:nvPr/>
            </p:nvSpPr>
            <p:spPr>
              <a:xfrm>
                <a:off x="0" y="1821"/>
                <a:ext cx="936769" cy="2401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 algn="ctr">
                  <a:defRPr sz="1000" b="1">
                    <a:solidFill>
                      <a:srgbClr val="FF3399"/>
                    </a:solidFill>
                  </a:defRPr>
                </a:pPr>
                <a:endParaRPr/>
              </a:p>
            </p:txBody>
          </p:sp>
          <p:sp>
            <p:nvSpPr>
              <p:cNvPr id="143" name="U+ DMP"/>
              <p:cNvSpPr txBox="1"/>
              <p:nvPr/>
            </p:nvSpPr>
            <p:spPr>
              <a:xfrm>
                <a:off x="45719" y="0"/>
                <a:ext cx="845330" cy="243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 b="1">
                    <a:solidFill>
                      <a:srgbClr val="FF3399"/>
                    </a:solidFill>
                  </a:defRPr>
                </a:lvl1pPr>
              </a:lstStyle>
              <a:p>
                <a:r>
                  <a:t>U+ DMP</a:t>
                </a:r>
              </a:p>
            </p:txBody>
          </p:sp>
        </p:grpSp>
      </p:grp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스토리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선 연결선 5"/>
          <p:cNvSpPr/>
          <p:nvPr/>
        </p:nvSpPr>
        <p:spPr>
          <a:xfrm>
            <a:off x="131374" y="6555068"/>
            <a:ext cx="11871237" cy="1"/>
          </a:xfrm>
          <a:prstGeom prst="line">
            <a:avLst/>
          </a:prstGeom>
          <a:ln w="285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직사각형 15"/>
          <p:cNvSpPr/>
          <p:nvPr/>
        </p:nvSpPr>
        <p:spPr>
          <a:xfrm>
            <a:off x="131375" y="680170"/>
            <a:ext cx="8702283" cy="5821490"/>
          </a:xfrm>
          <a:prstGeom prst="rect">
            <a:avLst/>
          </a:prstGeom>
          <a:ln w="3175">
            <a:solidFill>
              <a:srgbClr val="A6A6A6"/>
            </a:solidFill>
            <a:miter/>
          </a:ln>
        </p:spPr>
        <p:txBody>
          <a:bodyPr lIns="45699" tIns="45699" rIns="45699" bIns="4569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Google Shape;72;p24"/>
          <p:cNvSpPr/>
          <p:nvPr/>
        </p:nvSpPr>
        <p:spPr>
          <a:xfrm>
            <a:off x="3158790" y="1180531"/>
            <a:ext cx="2710801" cy="4696000"/>
          </a:xfrm>
          <a:prstGeom prst="rect">
            <a:avLst/>
          </a:prstGeom>
          <a:ln>
            <a:solidFill>
              <a:schemeClr val="accent3"/>
            </a:solidFill>
            <a:miter/>
          </a:ln>
        </p:spPr>
        <p:txBody>
          <a:bodyPr lIns="45699" tIns="45699" rIns="45699" bIns="45699" anchor="ctr"/>
          <a:lstStyle/>
          <a:p>
            <a:pPr algn="ctr">
              <a:defRPr sz="1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155" name="Google Shape;88;p24"/>
          <p:cNvSpPr/>
          <p:nvPr/>
        </p:nvSpPr>
        <p:spPr>
          <a:xfrm>
            <a:off x="311282" y="1180531"/>
            <a:ext cx="2710802" cy="4696000"/>
          </a:xfrm>
          <a:prstGeom prst="rect">
            <a:avLst/>
          </a:prstGeom>
          <a:ln>
            <a:solidFill>
              <a:schemeClr val="accent3"/>
            </a:solidFill>
            <a:miter/>
          </a:ln>
        </p:spPr>
        <p:txBody>
          <a:bodyPr lIns="45699" tIns="45699" rIns="45699" bIns="45699" anchor="ctr"/>
          <a:lstStyle/>
          <a:p>
            <a:pPr algn="ctr">
              <a:defRPr sz="1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156" name="Google Shape;72;p24"/>
          <p:cNvSpPr/>
          <p:nvPr/>
        </p:nvSpPr>
        <p:spPr>
          <a:xfrm>
            <a:off x="5986148" y="1180531"/>
            <a:ext cx="2710801" cy="4696000"/>
          </a:xfrm>
          <a:prstGeom prst="rect">
            <a:avLst/>
          </a:prstGeom>
          <a:ln>
            <a:solidFill>
              <a:schemeClr val="accent3"/>
            </a:solidFill>
            <a:miter/>
          </a:ln>
        </p:spPr>
        <p:txBody>
          <a:bodyPr lIns="45699" tIns="45699" rIns="45699" bIns="45699" anchor="ctr"/>
          <a:lstStyle/>
          <a:p>
            <a:pPr algn="ctr">
              <a:defRPr sz="1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131374" y="89266"/>
            <a:ext cx="11868100" cy="556430"/>
          </a:xfrm>
          <a:prstGeom prst="rect">
            <a:avLst/>
          </a:prstGeom>
          <a:ln w="3175">
            <a:solidFill>
              <a:srgbClr val="A6A6A6"/>
            </a:solidFill>
            <a:miter/>
          </a:ln>
        </p:spPr>
        <p:txBody>
          <a:bodyPr lIns="45699" tIns="45699" rIns="45699" bIns="4569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그룹 21"/>
          <p:cNvGrpSpPr/>
          <p:nvPr/>
        </p:nvGrpSpPr>
        <p:grpSpPr>
          <a:xfrm>
            <a:off x="8883535" y="680170"/>
            <a:ext cx="3131154" cy="5821490"/>
            <a:chOff x="0" y="0"/>
            <a:chExt cx="3131153" cy="5821488"/>
          </a:xfrm>
        </p:grpSpPr>
        <p:sp>
          <p:nvSpPr>
            <p:cNvPr id="158" name="직사각형 22"/>
            <p:cNvSpPr/>
            <p:nvPr/>
          </p:nvSpPr>
          <p:spPr>
            <a:xfrm>
              <a:off x="-1" y="292163"/>
              <a:ext cx="3131155" cy="5529326"/>
            </a:xfrm>
            <a:prstGeom prst="rect">
              <a:avLst/>
            </a:pr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61" name="직사각형 24"/>
            <p:cNvGrpSpPr/>
            <p:nvPr/>
          </p:nvGrpSpPr>
          <p:grpSpPr>
            <a:xfrm>
              <a:off x="0" y="-1"/>
              <a:ext cx="3125132" cy="269362"/>
              <a:chOff x="0" y="0"/>
              <a:chExt cx="3125130" cy="269361"/>
            </a:xfrm>
          </p:grpSpPr>
          <p:sp>
            <p:nvSpPr>
              <p:cNvPr id="159" name="직사각형"/>
              <p:cNvSpPr/>
              <p:nvPr/>
            </p:nvSpPr>
            <p:spPr>
              <a:xfrm>
                <a:off x="0" y="-1"/>
                <a:ext cx="3125131" cy="269363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>
                  <a:defRPr sz="900"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0" name="Description"/>
              <p:cNvSpPr txBox="1"/>
              <p:nvPr/>
            </p:nvSpPr>
            <p:spPr>
              <a:xfrm>
                <a:off x="52070" y="19110"/>
                <a:ext cx="302099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9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Description</a:t>
                </a:r>
              </a:p>
            </p:txBody>
          </p:sp>
        </p:grpSp>
      </p:grpSp>
      <p:graphicFrame>
        <p:nvGraphicFramePr>
          <p:cNvPr id="163" name="Group 133"/>
          <p:cNvGraphicFramePr/>
          <p:nvPr/>
        </p:nvGraphicFramePr>
        <p:xfrm>
          <a:off x="1793944" y="134328"/>
          <a:ext cx="10151870" cy="4826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8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b="1">
                          <a:solidFill>
                            <a:srgbClr val="FFFFFF"/>
                          </a:solidFill>
                        </a:rPr>
                        <a:t>화면명</a:t>
                      </a:r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800" b="1"/>
                      </a:pPr>
                      <a:endParaRPr/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b="1">
                          <a:solidFill>
                            <a:srgbClr val="FFFFFF"/>
                          </a:solidFill>
                        </a:rPr>
                        <a:t>화면경로</a:t>
                      </a:r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/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b="1">
                          <a:solidFill>
                            <a:srgbClr val="FFFFFF"/>
                          </a:solidFill>
                        </a:rPr>
                        <a:t>구분</a:t>
                      </a:r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800"/>
                      </a:pPr>
                      <a:endParaRPr/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요구사항ID</a:t>
                      </a:r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/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225282" y="6608478"/>
            <a:ext cx="231277" cy="231141"/>
          </a:xfrm>
          <a:prstGeom prst="rect">
            <a:avLst/>
          </a:prstGeom>
        </p:spPr>
        <p:txBody>
          <a:bodyPr anchor="t"/>
          <a:lstStyle>
            <a:lvl1pPr algn="l" defTabSz="457223">
              <a:spcBef>
                <a:spcPts val="500"/>
              </a:spcBef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5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1684" y="178132"/>
            <a:ext cx="3742070" cy="147894"/>
          </a:xfrm>
          <a:prstGeom prst="rect">
            <a:avLst/>
          </a:prstGeom>
        </p:spPr>
        <p:txBody>
          <a:bodyPr lIns="0" tIns="0" rIns="0" bIns="0" anchor="b"/>
          <a:lstStyle>
            <a:lvl1pPr indent="-457200" defTabSz="914446">
              <a:buSzTx/>
              <a:buFontTx/>
              <a:buNone/>
              <a:defRPr sz="800">
                <a:latin typeface="+mj-lt"/>
                <a:ea typeface="+mj-ea"/>
                <a:cs typeface="+mj-cs"/>
                <a:sym typeface="Helvetica"/>
              </a:defRPr>
            </a:lvl1pPr>
            <a:lvl2pPr marL="533400" indent="-76200" defTabSz="914446">
              <a:buFontTx/>
              <a:defRPr sz="800">
                <a:latin typeface="+mj-lt"/>
                <a:ea typeface="+mj-ea"/>
                <a:cs typeface="+mj-cs"/>
                <a:sym typeface="Helvetica"/>
              </a:defRPr>
            </a:lvl2pPr>
            <a:lvl3pPr marL="1005839" indent="-91439" defTabSz="914446">
              <a:buFontTx/>
              <a:defRPr sz="800">
                <a:latin typeface="+mj-lt"/>
                <a:ea typeface="+mj-ea"/>
                <a:cs typeface="+mj-cs"/>
                <a:sym typeface="Helvetica"/>
              </a:defRPr>
            </a:lvl3pPr>
            <a:lvl4pPr marL="1473200" indent="-101600" defTabSz="914446">
              <a:buFontTx/>
              <a:defRPr sz="800">
                <a:latin typeface="+mj-lt"/>
                <a:ea typeface="+mj-ea"/>
                <a:cs typeface="+mj-cs"/>
                <a:sym typeface="Helvetica"/>
              </a:defRPr>
            </a:lvl4pPr>
            <a:lvl5pPr marL="1930400" indent="-101600" defTabSz="914446">
              <a:buFontTx/>
              <a:defRPr sz="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화면경로입력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6" name="텍스트 개체 틀 41"/>
          <p:cNvSpPr>
            <a:spLocks noGrp="1"/>
          </p:cNvSpPr>
          <p:nvPr>
            <p:ph type="body" sz="quarter" idx="21" hasCustomPrompt="1"/>
          </p:nvPr>
        </p:nvSpPr>
        <p:spPr>
          <a:xfrm>
            <a:off x="2937312" y="174434"/>
            <a:ext cx="3913464" cy="151592"/>
          </a:xfrm>
          <a:prstGeom prst="rect">
            <a:avLst/>
          </a:prstGeom>
        </p:spPr>
        <p:txBody>
          <a:bodyPr lIns="0" tIns="0" rIns="0" bIns="0" anchor="b"/>
          <a:lstStyle>
            <a:lvl1pPr indent="-457200" defTabSz="914446">
              <a:buSzTx/>
              <a:buFontTx/>
              <a:buNone/>
              <a:defRPr sz="800"/>
            </a:lvl1pPr>
          </a:lstStyle>
          <a:p>
            <a:r>
              <a:t>화면명입력</a:t>
            </a:r>
          </a:p>
        </p:txBody>
      </p:sp>
      <p:sp>
        <p:nvSpPr>
          <p:cNvPr id="167" name="구분입력"/>
          <p:cNvSpPr txBox="1">
            <a:spLocks noGrp="1"/>
          </p:cNvSpPr>
          <p:nvPr>
            <p:ph type="title" hasCustomPrompt="1"/>
          </p:nvPr>
        </p:nvSpPr>
        <p:spPr>
          <a:xfrm>
            <a:off x="2937313" y="419341"/>
            <a:ext cx="3913464" cy="160492"/>
          </a:xfrm>
          <a:prstGeom prst="rect">
            <a:avLst/>
          </a:prstGeom>
        </p:spPr>
        <p:txBody>
          <a:bodyPr lIns="0" tIns="0" rIns="0" bIns="0" anchor="b"/>
          <a:lstStyle>
            <a:lvl1pPr marL="342916" indent="-685832" defTabSz="914446">
              <a:spcBef>
                <a:spcPts val="100"/>
              </a:spcBef>
              <a:defRPr sz="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구분입력</a:t>
            </a:r>
          </a:p>
        </p:txBody>
      </p:sp>
      <p:sp>
        <p:nvSpPr>
          <p:cNvPr id="168" name="텍스트 개체 틀 41"/>
          <p:cNvSpPr>
            <a:spLocks noGrp="1"/>
          </p:cNvSpPr>
          <p:nvPr>
            <p:ph type="body" sz="quarter" idx="22" hasCustomPrompt="1"/>
          </p:nvPr>
        </p:nvSpPr>
        <p:spPr>
          <a:xfrm>
            <a:off x="8121684" y="427603"/>
            <a:ext cx="3742070" cy="143967"/>
          </a:xfrm>
          <a:prstGeom prst="rect">
            <a:avLst/>
          </a:prstGeom>
        </p:spPr>
        <p:txBody>
          <a:bodyPr lIns="0" tIns="0" rIns="0" bIns="0" anchor="b"/>
          <a:lstStyle>
            <a:lvl1pPr indent="-457200" defTabSz="914446">
              <a:buSzTx/>
              <a:buFontTx/>
              <a:buNone/>
              <a:defRPr sz="800"/>
            </a:lvl1pPr>
          </a:lstStyle>
          <a:p>
            <a:r>
              <a:t>요구사항ID입력</a:t>
            </a:r>
          </a:p>
        </p:txBody>
      </p:sp>
      <p:grpSp>
        <p:nvGrpSpPr>
          <p:cNvPr id="173" name="그룹 16"/>
          <p:cNvGrpSpPr/>
          <p:nvPr/>
        </p:nvGrpSpPr>
        <p:grpSpPr>
          <a:xfrm>
            <a:off x="389023" y="257568"/>
            <a:ext cx="1193592" cy="243841"/>
            <a:chOff x="0" y="0"/>
            <a:chExt cx="1193590" cy="243840"/>
          </a:xfrm>
        </p:grpSpPr>
        <p:pic>
          <p:nvPicPr>
            <p:cNvPr id="169" name="그림 17" descr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666"/>
              <a:ext cx="256823" cy="2265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2" name="TextBox 12"/>
            <p:cNvGrpSpPr/>
            <p:nvPr/>
          </p:nvGrpSpPr>
          <p:grpSpPr>
            <a:xfrm>
              <a:off x="256822" y="-1"/>
              <a:ext cx="936769" cy="243842"/>
              <a:chOff x="0" y="0"/>
              <a:chExt cx="936768" cy="243840"/>
            </a:xfrm>
          </p:grpSpPr>
          <p:sp>
            <p:nvSpPr>
              <p:cNvPr id="170" name="직사각형"/>
              <p:cNvSpPr/>
              <p:nvPr/>
            </p:nvSpPr>
            <p:spPr>
              <a:xfrm>
                <a:off x="0" y="1821"/>
                <a:ext cx="936769" cy="2401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 algn="ctr">
                  <a:defRPr sz="1000" b="1">
                    <a:solidFill>
                      <a:srgbClr val="FF3399"/>
                    </a:solidFill>
                  </a:defRPr>
                </a:pPr>
                <a:endParaRPr/>
              </a:p>
            </p:txBody>
          </p:sp>
          <p:sp>
            <p:nvSpPr>
              <p:cNvPr id="171" name="U+ DMP"/>
              <p:cNvSpPr txBox="1"/>
              <p:nvPr/>
            </p:nvSpPr>
            <p:spPr>
              <a:xfrm>
                <a:off x="45719" y="0"/>
                <a:ext cx="845330" cy="243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 b="1">
                    <a:solidFill>
                      <a:srgbClr val="FF3399"/>
                    </a:solidFill>
                  </a:defRPr>
                </a:lvl1pPr>
              </a:lstStyle>
              <a:p>
                <a:r>
                  <a:t>U+ DMP</a:t>
                </a:r>
              </a:p>
            </p:txBody>
          </p:sp>
        </p:grpSp>
      </p:grp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스토리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선 연결선 5"/>
          <p:cNvSpPr/>
          <p:nvPr/>
        </p:nvSpPr>
        <p:spPr>
          <a:xfrm>
            <a:off x="131374" y="6555068"/>
            <a:ext cx="11871237" cy="1"/>
          </a:xfrm>
          <a:prstGeom prst="line">
            <a:avLst/>
          </a:prstGeom>
          <a:ln w="285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직사각형 15"/>
          <p:cNvSpPr/>
          <p:nvPr/>
        </p:nvSpPr>
        <p:spPr>
          <a:xfrm>
            <a:off x="131375" y="680170"/>
            <a:ext cx="8702283" cy="5821490"/>
          </a:xfrm>
          <a:prstGeom prst="rect">
            <a:avLst/>
          </a:prstGeom>
          <a:ln w="3175">
            <a:solidFill>
              <a:srgbClr val="A6A6A6"/>
            </a:solidFill>
            <a:miter/>
          </a:ln>
        </p:spPr>
        <p:txBody>
          <a:bodyPr lIns="45699" tIns="45699" rIns="45699" bIns="4569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Google Shape;88;p24"/>
          <p:cNvSpPr/>
          <p:nvPr/>
        </p:nvSpPr>
        <p:spPr>
          <a:xfrm>
            <a:off x="3127115" y="1169712"/>
            <a:ext cx="2710801" cy="4696000"/>
          </a:xfrm>
          <a:prstGeom prst="rect">
            <a:avLst/>
          </a:prstGeom>
          <a:ln>
            <a:solidFill>
              <a:schemeClr val="accent3"/>
            </a:solidFill>
            <a:miter/>
          </a:ln>
        </p:spPr>
        <p:txBody>
          <a:bodyPr lIns="45699" tIns="45699" rIns="45699" bIns="45699" anchor="ctr"/>
          <a:lstStyle/>
          <a:p>
            <a:pPr algn="ctr">
              <a:defRPr sz="1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/>
          </a:p>
        </p:txBody>
      </p:sp>
      <p:sp>
        <p:nvSpPr>
          <p:cNvPr id="183" name="직사각형 17"/>
          <p:cNvSpPr/>
          <p:nvPr/>
        </p:nvSpPr>
        <p:spPr>
          <a:xfrm>
            <a:off x="131374" y="89266"/>
            <a:ext cx="11868100" cy="556430"/>
          </a:xfrm>
          <a:prstGeom prst="rect">
            <a:avLst/>
          </a:prstGeom>
          <a:ln w="3175">
            <a:solidFill>
              <a:srgbClr val="A6A6A6"/>
            </a:solidFill>
            <a:miter/>
          </a:ln>
        </p:spPr>
        <p:txBody>
          <a:bodyPr lIns="45699" tIns="45699" rIns="45699" bIns="4569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8" name="그룹 19"/>
          <p:cNvGrpSpPr/>
          <p:nvPr/>
        </p:nvGrpSpPr>
        <p:grpSpPr>
          <a:xfrm>
            <a:off x="8883535" y="680170"/>
            <a:ext cx="3131154" cy="5821490"/>
            <a:chOff x="0" y="0"/>
            <a:chExt cx="3131153" cy="5821488"/>
          </a:xfrm>
        </p:grpSpPr>
        <p:sp>
          <p:nvSpPr>
            <p:cNvPr id="184" name="직사각형 22"/>
            <p:cNvSpPr/>
            <p:nvPr/>
          </p:nvSpPr>
          <p:spPr>
            <a:xfrm>
              <a:off x="-1" y="292163"/>
              <a:ext cx="3131155" cy="5529326"/>
            </a:xfrm>
            <a:prstGeom prst="rect">
              <a:avLst/>
            </a:pr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87" name="직사각형 24"/>
            <p:cNvGrpSpPr/>
            <p:nvPr/>
          </p:nvGrpSpPr>
          <p:grpSpPr>
            <a:xfrm>
              <a:off x="0" y="-1"/>
              <a:ext cx="3125132" cy="269362"/>
              <a:chOff x="0" y="0"/>
              <a:chExt cx="3125130" cy="269361"/>
            </a:xfrm>
          </p:grpSpPr>
          <p:sp>
            <p:nvSpPr>
              <p:cNvPr id="185" name="직사각형"/>
              <p:cNvSpPr/>
              <p:nvPr/>
            </p:nvSpPr>
            <p:spPr>
              <a:xfrm>
                <a:off x="0" y="-1"/>
                <a:ext cx="3125131" cy="269363"/>
              </a:xfrm>
              <a:prstGeom prst="rect">
                <a:avLst/>
              </a:prstGeom>
              <a:solidFill>
                <a:srgbClr val="404040"/>
              </a:solidFill>
              <a:ln w="12700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>
                  <a:defRPr sz="900"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6" name="Description"/>
              <p:cNvSpPr txBox="1"/>
              <p:nvPr/>
            </p:nvSpPr>
            <p:spPr>
              <a:xfrm>
                <a:off x="52070" y="19110"/>
                <a:ext cx="3020991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9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Description</a:t>
                </a:r>
              </a:p>
            </p:txBody>
          </p:sp>
        </p:grpSp>
      </p:grpSp>
      <p:graphicFrame>
        <p:nvGraphicFramePr>
          <p:cNvPr id="189" name="Group 133"/>
          <p:cNvGraphicFramePr/>
          <p:nvPr/>
        </p:nvGraphicFramePr>
        <p:xfrm>
          <a:off x="1793944" y="134328"/>
          <a:ext cx="10151870" cy="4826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8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b="1">
                          <a:solidFill>
                            <a:srgbClr val="FFFFFF"/>
                          </a:solidFill>
                        </a:rPr>
                        <a:t>화면명</a:t>
                      </a:r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800" b="1"/>
                      </a:pPr>
                      <a:endParaRPr/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b="1">
                          <a:solidFill>
                            <a:srgbClr val="FFFFFF"/>
                          </a:solidFill>
                        </a:rPr>
                        <a:t>화면경로</a:t>
                      </a:r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/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b="1">
                          <a:solidFill>
                            <a:srgbClr val="FFFFFF"/>
                          </a:solidFill>
                        </a:rPr>
                        <a:t>구분</a:t>
                      </a:r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800"/>
                      </a:pPr>
                      <a:endParaRPr/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요구사항ID</a:t>
                      </a:r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/>
                    </a:p>
                  </a:txBody>
                  <a:tcPr marL="46796" marR="46796" marT="46796" marB="46796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564260" y="6608478"/>
            <a:ext cx="231277" cy="231141"/>
          </a:xfrm>
          <a:prstGeom prst="rect">
            <a:avLst/>
          </a:prstGeom>
        </p:spPr>
        <p:txBody>
          <a:bodyPr anchor="t"/>
          <a:lstStyle>
            <a:lvl1pPr algn="l" defTabSz="457223">
              <a:spcBef>
                <a:spcPts val="500"/>
              </a:spcBef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1684" y="178132"/>
            <a:ext cx="3742070" cy="147894"/>
          </a:xfrm>
          <a:prstGeom prst="rect">
            <a:avLst/>
          </a:prstGeom>
        </p:spPr>
        <p:txBody>
          <a:bodyPr lIns="0" tIns="0" rIns="0" bIns="0" anchor="b"/>
          <a:lstStyle>
            <a:lvl1pPr indent="-457200" defTabSz="914446">
              <a:buSzTx/>
              <a:buFontTx/>
              <a:buNone/>
              <a:defRPr sz="800">
                <a:latin typeface="+mj-lt"/>
                <a:ea typeface="+mj-ea"/>
                <a:cs typeface="+mj-cs"/>
                <a:sym typeface="Helvetica"/>
              </a:defRPr>
            </a:lvl1pPr>
            <a:lvl2pPr marL="533400" indent="-76200" defTabSz="914446">
              <a:buFontTx/>
              <a:defRPr sz="800">
                <a:latin typeface="+mj-lt"/>
                <a:ea typeface="+mj-ea"/>
                <a:cs typeface="+mj-cs"/>
                <a:sym typeface="Helvetica"/>
              </a:defRPr>
            </a:lvl2pPr>
            <a:lvl3pPr marL="1005839" indent="-91439" defTabSz="914446">
              <a:buFontTx/>
              <a:defRPr sz="800">
                <a:latin typeface="+mj-lt"/>
                <a:ea typeface="+mj-ea"/>
                <a:cs typeface="+mj-cs"/>
                <a:sym typeface="Helvetica"/>
              </a:defRPr>
            </a:lvl3pPr>
            <a:lvl4pPr marL="1473200" indent="-101600" defTabSz="914446">
              <a:buFontTx/>
              <a:defRPr sz="800">
                <a:latin typeface="+mj-lt"/>
                <a:ea typeface="+mj-ea"/>
                <a:cs typeface="+mj-cs"/>
                <a:sym typeface="Helvetica"/>
              </a:defRPr>
            </a:lvl4pPr>
            <a:lvl5pPr marL="1930400" indent="-101600" defTabSz="914446">
              <a:buFontTx/>
              <a:defRPr sz="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화면경로입력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2" name="텍스트 개체 틀 41"/>
          <p:cNvSpPr>
            <a:spLocks noGrp="1"/>
          </p:cNvSpPr>
          <p:nvPr>
            <p:ph type="body" sz="quarter" idx="21" hasCustomPrompt="1"/>
          </p:nvPr>
        </p:nvSpPr>
        <p:spPr>
          <a:xfrm>
            <a:off x="2937312" y="174434"/>
            <a:ext cx="3913464" cy="151592"/>
          </a:xfrm>
          <a:prstGeom prst="rect">
            <a:avLst/>
          </a:prstGeom>
        </p:spPr>
        <p:txBody>
          <a:bodyPr lIns="0" tIns="0" rIns="0" bIns="0" anchor="b"/>
          <a:lstStyle>
            <a:lvl1pPr indent="-457200" defTabSz="914446">
              <a:buSzTx/>
              <a:buFontTx/>
              <a:buNone/>
              <a:defRPr sz="800"/>
            </a:lvl1pPr>
          </a:lstStyle>
          <a:p>
            <a:r>
              <a:t>화면명입력</a:t>
            </a:r>
          </a:p>
        </p:txBody>
      </p:sp>
      <p:sp>
        <p:nvSpPr>
          <p:cNvPr id="193" name="구분입력"/>
          <p:cNvSpPr txBox="1">
            <a:spLocks noGrp="1"/>
          </p:cNvSpPr>
          <p:nvPr>
            <p:ph type="title" hasCustomPrompt="1"/>
          </p:nvPr>
        </p:nvSpPr>
        <p:spPr>
          <a:xfrm>
            <a:off x="2937313" y="419341"/>
            <a:ext cx="3913464" cy="160492"/>
          </a:xfrm>
          <a:prstGeom prst="rect">
            <a:avLst/>
          </a:prstGeom>
        </p:spPr>
        <p:txBody>
          <a:bodyPr lIns="0" tIns="0" rIns="0" bIns="0" anchor="b"/>
          <a:lstStyle>
            <a:lvl1pPr marL="342916" indent="-685832" defTabSz="914446">
              <a:spcBef>
                <a:spcPts val="100"/>
              </a:spcBef>
              <a:defRPr sz="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구분입력</a:t>
            </a:r>
          </a:p>
        </p:txBody>
      </p:sp>
      <p:sp>
        <p:nvSpPr>
          <p:cNvPr id="194" name="텍스트 개체 틀 41"/>
          <p:cNvSpPr>
            <a:spLocks noGrp="1"/>
          </p:cNvSpPr>
          <p:nvPr>
            <p:ph type="body" sz="quarter" idx="22" hasCustomPrompt="1"/>
          </p:nvPr>
        </p:nvSpPr>
        <p:spPr>
          <a:xfrm>
            <a:off x="8121684" y="427603"/>
            <a:ext cx="3742070" cy="143967"/>
          </a:xfrm>
          <a:prstGeom prst="rect">
            <a:avLst/>
          </a:prstGeom>
        </p:spPr>
        <p:txBody>
          <a:bodyPr lIns="0" tIns="0" rIns="0" bIns="0" anchor="b"/>
          <a:lstStyle>
            <a:lvl1pPr indent="-457200" defTabSz="914446">
              <a:buSzTx/>
              <a:buFontTx/>
              <a:buNone/>
              <a:defRPr sz="800"/>
            </a:lvl1pPr>
          </a:lstStyle>
          <a:p>
            <a:r>
              <a:t>요구사항ID입력</a:t>
            </a:r>
          </a:p>
        </p:txBody>
      </p:sp>
      <p:grpSp>
        <p:nvGrpSpPr>
          <p:cNvPr id="199" name="그룹 14"/>
          <p:cNvGrpSpPr/>
          <p:nvPr/>
        </p:nvGrpSpPr>
        <p:grpSpPr>
          <a:xfrm>
            <a:off x="389023" y="257568"/>
            <a:ext cx="1193592" cy="243841"/>
            <a:chOff x="0" y="0"/>
            <a:chExt cx="1193590" cy="243840"/>
          </a:xfrm>
        </p:grpSpPr>
        <p:pic>
          <p:nvPicPr>
            <p:cNvPr id="195" name="그림 16" descr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666"/>
              <a:ext cx="256823" cy="2265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98" name="TextBox 12"/>
            <p:cNvGrpSpPr/>
            <p:nvPr/>
          </p:nvGrpSpPr>
          <p:grpSpPr>
            <a:xfrm>
              <a:off x="256822" y="-1"/>
              <a:ext cx="936769" cy="243842"/>
              <a:chOff x="0" y="0"/>
              <a:chExt cx="936768" cy="243840"/>
            </a:xfrm>
          </p:grpSpPr>
          <p:sp>
            <p:nvSpPr>
              <p:cNvPr id="196" name="직사각형"/>
              <p:cNvSpPr/>
              <p:nvPr/>
            </p:nvSpPr>
            <p:spPr>
              <a:xfrm>
                <a:off x="0" y="1821"/>
                <a:ext cx="936769" cy="2401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 algn="ctr">
                  <a:defRPr sz="1000" b="1">
                    <a:solidFill>
                      <a:srgbClr val="FF3399"/>
                    </a:solidFill>
                  </a:defRPr>
                </a:pPr>
                <a:endParaRPr/>
              </a:p>
            </p:txBody>
          </p:sp>
          <p:sp>
            <p:nvSpPr>
              <p:cNvPr id="197" name="U+ DMP"/>
              <p:cNvSpPr txBox="1"/>
              <p:nvPr/>
            </p:nvSpPr>
            <p:spPr>
              <a:xfrm>
                <a:off x="45719" y="0"/>
                <a:ext cx="845330" cy="243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 b="1">
                    <a:solidFill>
                      <a:srgbClr val="FF3399"/>
                    </a:solidFill>
                  </a:defRPr>
                </a:lvl1pPr>
              </a:lstStyle>
              <a:p>
                <a:r>
                  <a:t>U+ DMP</a:t>
                </a:r>
              </a:p>
            </p:txBody>
          </p:sp>
        </p:grpSp>
      </p:grp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20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1"/>
          <p:cNvSpPr txBox="1"/>
          <p:nvPr/>
        </p:nvSpPr>
        <p:spPr>
          <a:xfrm>
            <a:off x="5321958" y="1970588"/>
            <a:ext cx="5371455" cy="6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 sz="3200" b="1">
                <a:solidFill>
                  <a:srgbClr val="595959"/>
                </a:solidFill>
              </a:defRPr>
            </a:pPr>
            <a:r>
              <a:rPr lang="ko-KR" altLang="en-US" dirty="0"/>
              <a:t>설계서</a:t>
            </a:r>
            <a:r>
              <a:rPr dirty="0"/>
              <a:t>_</a:t>
            </a:r>
            <a:r>
              <a:rPr lang="en-US" dirty="0"/>
              <a:t>LX DTS</a:t>
            </a:r>
            <a:r>
              <a:rPr lang="ko-KR" altLang="en-US" dirty="0"/>
              <a:t>플랫폼 고도화</a:t>
            </a:r>
            <a:endParaRPr dirty="0"/>
          </a:p>
        </p:txBody>
      </p:sp>
      <p:sp>
        <p:nvSpPr>
          <p:cNvPr id="238" name="TextBox 2"/>
          <p:cNvSpPr txBox="1"/>
          <p:nvPr/>
        </p:nvSpPr>
        <p:spPr>
          <a:xfrm>
            <a:off x="10231747" y="4082439"/>
            <a:ext cx="46166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1200" b="1">
                <a:solidFill>
                  <a:srgbClr val="595959"/>
                </a:solidFill>
              </a:defRPr>
            </a:pPr>
            <a:r>
              <a:rPr lang="ko-KR" altLang="en-US" dirty="0"/>
              <a:t>김지훈</a:t>
            </a:r>
            <a:endParaRPr lang="en-US" altLang="ko-KR" dirty="0"/>
          </a:p>
        </p:txBody>
      </p:sp>
      <p:sp>
        <p:nvSpPr>
          <p:cNvPr id="239" name="직사각형 3"/>
          <p:cNvSpPr/>
          <p:nvPr/>
        </p:nvSpPr>
        <p:spPr>
          <a:xfrm>
            <a:off x="10508499" y="3962767"/>
            <a:ext cx="184914" cy="4572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699" tIns="45699" rIns="45699" bIns="45699" anchor="ctr"/>
          <a:lstStyle/>
          <a:p>
            <a:pPr algn="ctr">
              <a:defRPr sz="800"/>
            </a:pPr>
            <a:endParaRPr/>
          </a:p>
        </p:txBody>
      </p:sp>
      <p:sp>
        <p:nvSpPr>
          <p:cNvPr id="240" name="TextBox 4"/>
          <p:cNvSpPr txBox="1"/>
          <p:nvPr/>
        </p:nvSpPr>
        <p:spPr>
          <a:xfrm>
            <a:off x="9476734" y="3611818"/>
            <a:ext cx="121668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1200" b="1">
                <a:solidFill>
                  <a:srgbClr val="808080"/>
                </a:solidFill>
              </a:defRPr>
            </a:lvl1pPr>
          </a:lstStyle>
          <a:p>
            <a:r>
              <a:rPr dirty="0"/>
              <a:t>v</a:t>
            </a:r>
            <a:r>
              <a:rPr lang="en-US" altLang="ko-KR" dirty="0"/>
              <a:t>1</a:t>
            </a:r>
            <a:r>
              <a:rPr dirty="0"/>
              <a:t>.</a:t>
            </a:r>
            <a:r>
              <a:rPr lang="en-US" altLang="ko-KR" dirty="0"/>
              <a:t>0</a:t>
            </a:r>
            <a:r>
              <a:rPr dirty="0"/>
              <a:t>.</a:t>
            </a:r>
            <a:r>
              <a:rPr lang="en-US" dirty="0"/>
              <a:t>0</a:t>
            </a:r>
            <a:r>
              <a:rPr dirty="0"/>
              <a:t>_202</a:t>
            </a:r>
            <a:r>
              <a:rPr lang="en-US" dirty="0"/>
              <a:t>3</a:t>
            </a:r>
            <a:r>
              <a:rPr lang="en-US" altLang="ko-KR" dirty="0"/>
              <a:t>1103</a:t>
            </a:r>
            <a:endParaRPr dirty="0"/>
          </a:p>
        </p:txBody>
      </p:sp>
      <p:sp>
        <p:nvSpPr>
          <p:cNvPr id="241" name="직사각형 5"/>
          <p:cNvSpPr/>
          <p:nvPr/>
        </p:nvSpPr>
        <p:spPr>
          <a:xfrm>
            <a:off x="10508499" y="3557954"/>
            <a:ext cx="184914" cy="4572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699" tIns="45699" rIns="45699" bIns="45699" anchor="ctr"/>
          <a:lstStyle/>
          <a:p>
            <a:pPr algn="ctr">
              <a:defRPr sz="800"/>
            </a:pPr>
            <a:endParaRPr/>
          </a:p>
        </p:txBody>
      </p:sp>
      <p:sp>
        <p:nvSpPr>
          <p:cNvPr id="243" name="직사각형"/>
          <p:cNvSpPr/>
          <p:nvPr/>
        </p:nvSpPr>
        <p:spPr>
          <a:xfrm>
            <a:off x="445109" y="715472"/>
            <a:ext cx="1114426" cy="28575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699" tIns="45699" rIns="45699" bIns="45699" numCol="1" anchor="ctr">
            <a:noAutofit/>
          </a:bodyPr>
          <a:lstStyle/>
          <a:p>
            <a:pPr algn="ctr">
              <a:defRPr sz="1400" b="1">
                <a:solidFill>
                  <a:srgbClr val="FF3399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205865" y="161064"/>
            <a:ext cx="8674797" cy="348379"/>
          </a:xfrm>
          <a:prstGeom prst="rect">
            <a:avLst/>
          </a:prstGeom>
        </p:spPr>
        <p:txBody>
          <a:bodyPr/>
          <a:lstStyle/>
          <a:p>
            <a:pPr defTabSz="868680">
              <a:spcBef>
                <a:spcPts val="900"/>
              </a:spcBef>
              <a:defRPr sz="1615" spc="-190"/>
            </a:pPr>
            <a:r>
              <a:rPr dirty="0" err="1"/>
              <a:t>문서</a:t>
            </a:r>
            <a:r>
              <a:rPr dirty="0"/>
              <a:t> </a:t>
            </a:r>
            <a:r>
              <a:rPr dirty="0" err="1"/>
              <a:t>변경</a:t>
            </a:r>
            <a:r>
              <a:rPr dirty="0"/>
              <a:t> </a:t>
            </a:r>
            <a:r>
              <a:rPr dirty="0" err="1"/>
              <a:t>이력</a:t>
            </a:r>
            <a:r>
              <a:rPr dirty="0"/>
              <a:t> (1/</a:t>
            </a:r>
            <a:r>
              <a:rPr lang="en-US" dirty="0"/>
              <a:t>1</a:t>
            </a:r>
            <a:r>
              <a:rPr dirty="0"/>
              <a:t>)</a:t>
            </a:r>
          </a:p>
        </p:txBody>
      </p:sp>
      <p:sp>
        <p:nvSpPr>
          <p:cNvPr id="248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0609243" y="6598772"/>
            <a:ext cx="167394" cy="2251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9093" tIns="49093" rIns="49093" bIns="49093"/>
          <a:lstStyle>
            <a:lvl1pPr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graphicFrame>
        <p:nvGraphicFramePr>
          <p:cNvPr id="249" name="표 3"/>
          <p:cNvGraphicFramePr/>
          <p:nvPr>
            <p:extLst>
              <p:ext uri="{D42A27DB-BD31-4B8C-83A1-F6EECF244321}">
                <p14:modId xmlns:p14="http://schemas.microsoft.com/office/powerpoint/2010/main" val="1497104725"/>
              </p:ext>
            </p:extLst>
          </p:nvPr>
        </p:nvGraphicFramePr>
        <p:xfrm>
          <a:off x="205864" y="653415"/>
          <a:ext cx="11762358" cy="179679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80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2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3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99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rPr dirty="0" err="1"/>
                        <a:t>버전_작성일</a:t>
                      </a: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변경 이력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작성자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v</a:t>
                      </a:r>
                      <a:r>
                        <a:rPr lang="en-US" sz="800" b="1" dirty="0"/>
                        <a:t>1</a:t>
                      </a:r>
                      <a:r>
                        <a:rPr sz="800" b="1" dirty="0"/>
                        <a:t>.</a:t>
                      </a:r>
                      <a:r>
                        <a:rPr lang="en-US" sz="800" b="1" dirty="0"/>
                        <a:t>0</a:t>
                      </a:r>
                      <a:r>
                        <a:rPr sz="800" b="1" dirty="0"/>
                        <a:t>.0_202</a:t>
                      </a:r>
                      <a:r>
                        <a:rPr lang="en-US" sz="800" b="1" dirty="0"/>
                        <a:t>31</a:t>
                      </a:r>
                      <a:r>
                        <a:rPr lang="en-US" altLang="ko-KR" sz="800" b="1" dirty="0"/>
                        <a:t>1</a:t>
                      </a:r>
                      <a:r>
                        <a:rPr lang="en-US" sz="800" b="1" dirty="0"/>
                        <a:t>13</a:t>
                      </a:r>
                      <a:endParaRPr sz="800" b="1"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>
                        <a:buSzPct val="100000"/>
                        <a:buFont typeface="Arial"/>
                        <a:buChar char="•"/>
                        <a:defRPr sz="800"/>
                      </a:pPr>
                      <a:r>
                        <a:rPr dirty="0" err="1"/>
                        <a:t>가이드라인초안작성</a:t>
                      </a: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/>
                        <a:t>김지훈</a:t>
                      </a:r>
                      <a:endParaRPr sz="800"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800" b="1"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>
                        <a:buSzPct val="100000"/>
                        <a:buFont typeface="Arial"/>
                        <a:buChar char="•"/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800"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4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800" b="1"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>
                        <a:buSzPct val="100000"/>
                        <a:buFont typeface="Arial"/>
                        <a:buChar char="•"/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800"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1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800" b="1"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>
                        <a:buSzPct val="100000"/>
                        <a:buFont typeface="Arial"/>
                        <a:buChar char="•"/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800"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5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altLang="ko-KR" sz="800" b="1"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>
                        <a:buSzPct val="100000"/>
                        <a:buFont typeface="Arial"/>
                        <a:buChar char="•"/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/>
                      </a:pPr>
                      <a:endParaRPr lang="ko-KR" altLang="en-US" sz="800"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5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800"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>
                        <a:buSzPct val="100000"/>
                        <a:buFont typeface="Arial"/>
                        <a:buChar char="•"/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5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800"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>
                        <a:buSzPct val="100000"/>
                        <a:buFont typeface="Arial"/>
                        <a:buChar char="•"/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/>
                      </a:pPr>
                      <a:endParaRPr dirty="0"/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0" name="TextBox 4"/>
          <p:cNvSpPr txBox="1"/>
          <p:nvPr/>
        </p:nvSpPr>
        <p:spPr>
          <a:xfrm>
            <a:off x="8850897" y="222197"/>
            <a:ext cx="2642851" cy="225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>
                <a:solidFill>
                  <a:srgbClr val="FF0000"/>
                </a:solidFill>
              </a:defRPr>
            </a:pPr>
            <a:r>
              <a:t>※ 추가 및 수정으로 인하여 이전 버전은 페이지가 상이 할수 있음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952499" y="1181099"/>
            <a:ext cx="9955826" cy="55656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defRPr spc="-100"/>
            </a:pPr>
            <a:r>
              <a:rPr lang="ko-KR" altLang="en-US" dirty="0"/>
              <a:t>구조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419;p17"/>
          <p:cNvSpPr txBox="1">
            <a:spLocks noGrp="1"/>
          </p:cNvSpPr>
          <p:nvPr>
            <p:ph type="body" sz="quarter" idx="1"/>
          </p:nvPr>
        </p:nvSpPr>
        <p:spPr>
          <a:xfrm>
            <a:off x="205865" y="161064"/>
            <a:ext cx="8674797" cy="348379"/>
          </a:xfrm>
          <a:prstGeom prst="rect">
            <a:avLst/>
          </a:prstGeom>
        </p:spPr>
        <p:txBody>
          <a:bodyPr/>
          <a:lstStyle/>
          <a:p>
            <a:pPr marL="0" defTabSz="868680">
              <a:spcBef>
                <a:spcPts val="0"/>
              </a:spcBef>
              <a:defRPr sz="1615"/>
            </a:pPr>
            <a:r>
              <a:rPr lang="en-US" dirty="0"/>
              <a:t>1</a:t>
            </a:r>
            <a:r>
              <a:rPr dirty="0"/>
              <a:t>.</a:t>
            </a:r>
            <a:r>
              <a:rPr lang="ko-KR" altLang="en-US" dirty="0"/>
              <a:t> 정보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시</a:t>
            </a:r>
            <a:r>
              <a:rPr lang="en-US" altLang="ko-KR" dirty="0"/>
              <a:t>.</a:t>
            </a:r>
            <a:r>
              <a:rPr lang="ko-KR" altLang="en-US" dirty="0"/>
              <a:t> 회의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E668C-6A71-A444-FCEB-3DDDA8D26E4B}"/>
              </a:ext>
            </a:extLst>
          </p:cNvPr>
          <p:cNvSpPr txBox="1"/>
          <p:nvPr/>
        </p:nvSpPr>
        <p:spPr>
          <a:xfrm>
            <a:off x="300551" y="706403"/>
            <a:ext cx="4848023" cy="1415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※</a:t>
            </a:r>
            <a:r>
              <a:rPr lang="ko-KR" altLang="en-U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사용자종류</a:t>
            </a:r>
            <a:endParaRPr lang="en-US" altLang="ko-KR" sz="1400" b="1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endParaRPr lang="ko-KR" alt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운영자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LX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지자체운영자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LX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본부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자자체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플랫폼담당공무원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지자체사용자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지자체공무원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사용자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플랫폼개발자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서비스개발자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6B96B-CC4E-DA53-58D1-130972C3C8F7}"/>
              </a:ext>
            </a:extLst>
          </p:cNvPr>
          <p:cNvSpPr txBox="1"/>
          <p:nvPr/>
        </p:nvSpPr>
        <p:spPr>
          <a:xfrm>
            <a:off x="300550" y="2288358"/>
            <a:ext cx="4848023" cy="1415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※</a:t>
            </a:r>
            <a:r>
              <a:rPr lang="ko-KR" altLang="en-U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관리포털</a:t>
            </a:r>
            <a:r>
              <a:rPr lang="ko-KR" altLang="en-U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SSO </a:t>
            </a:r>
            <a:r>
              <a:rPr lang="ko-KR" altLang="en-U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체계 구축</a:t>
            </a:r>
            <a:endParaRPr lang="en-US" altLang="ko-KR" sz="1400" b="1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endParaRPr lang="ko-KR" alt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관리포털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SSO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체계 구축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 &amp; 3D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등 내부 플랫폼 간 세션 연계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지자체 포털 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SSO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연계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LDAP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포함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GPKI Key(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공무원 인증서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연동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LX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내부 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SSO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는 후순위로 체크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C81E4-D259-180C-03BF-A81307B79D9B}"/>
              </a:ext>
            </a:extLst>
          </p:cNvPr>
          <p:cNvSpPr txBox="1"/>
          <p:nvPr/>
        </p:nvSpPr>
        <p:spPr>
          <a:xfrm>
            <a:off x="365027" y="3954673"/>
            <a:ext cx="4848023" cy="2000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※</a:t>
            </a:r>
            <a:r>
              <a:rPr lang="ko-KR" altLang="en-U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메뉴구성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온품아이디어</a:t>
            </a:r>
            <a:endParaRPr lang="en-US" altLang="ko-KR" sz="1400" b="1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endParaRPr lang="ko-KR" altLang="en-US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포탈공통 관리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관리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관리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데이터 관리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API, Agent)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통합권한 관리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지자체권한 관리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개발자지원 관리</a:t>
            </a:r>
          </a:p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인프라 관리</a:t>
            </a:r>
          </a:p>
        </p:txBody>
      </p:sp>
    </p:spTree>
    <p:extLst>
      <p:ext uri="{BB962C8B-B14F-4D97-AF65-F5344CB8AC3E}">
        <p14:creationId xmlns:p14="http://schemas.microsoft.com/office/powerpoint/2010/main" val="5190302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제목 1"/>
          <p:cNvSpPr txBox="1">
            <a:spLocks noGrp="1"/>
          </p:cNvSpPr>
          <p:nvPr>
            <p:ph type="title"/>
          </p:nvPr>
        </p:nvSpPr>
        <p:spPr>
          <a:xfrm>
            <a:off x="515104" y="2308193"/>
            <a:ext cx="11079396" cy="77735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메뉴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419;p17"/>
          <p:cNvSpPr txBox="1">
            <a:spLocks noGrp="1"/>
          </p:cNvSpPr>
          <p:nvPr>
            <p:ph type="body" sz="quarter" idx="1"/>
          </p:nvPr>
        </p:nvSpPr>
        <p:spPr>
          <a:xfrm>
            <a:off x="205865" y="161064"/>
            <a:ext cx="8674797" cy="348379"/>
          </a:xfrm>
          <a:prstGeom prst="rect">
            <a:avLst/>
          </a:prstGeom>
        </p:spPr>
        <p:txBody>
          <a:bodyPr/>
          <a:lstStyle/>
          <a:p>
            <a:pPr marL="0" defTabSz="868680">
              <a:spcBef>
                <a:spcPts val="0"/>
              </a:spcBef>
              <a:defRPr sz="1615"/>
            </a:pPr>
            <a:r>
              <a:rPr lang="en-US" dirty="0"/>
              <a:t>1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관리포털</a:t>
            </a:r>
            <a:r>
              <a:rPr lang="ko-KR" altLang="en-US" dirty="0"/>
              <a:t> 메뉴구조도</a:t>
            </a:r>
          </a:p>
        </p:txBody>
      </p:sp>
      <p:grpSp>
        <p:nvGrpSpPr>
          <p:cNvPr id="1730" name="Google Shape;422;p17"/>
          <p:cNvGrpSpPr/>
          <p:nvPr/>
        </p:nvGrpSpPr>
        <p:grpSpPr>
          <a:xfrm>
            <a:off x="5780888" y="901081"/>
            <a:ext cx="1260003" cy="360003"/>
            <a:chOff x="0" y="22546"/>
            <a:chExt cx="1260001" cy="360001"/>
          </a:xfrm>
        </p:grpSpPr>
        <p:sp>
          <p:nvSpPr>
            <p:cNvPr id="1728" name="직사각형"/>
            <p:cNvSpPr/>
            <p:nvPr/>
          </p:nvSpPr>
          <p:spPr>
            <a:xfrm>
              <a:off x="0" y="22546"/>
              <a:ext cx="1260001" cy="360001"/>
            </a:xfrm>
            <a:prstGeom prst="rect">
              <a:avLst/>
            </a:prstGeom>
            <a:solidFill>
              <a:srgbClr val="3F3F3F"/>
            </a:solidFill>
            <a:ln w="12700" cap="flat">
              <a:solidFill>
                <a:srgbClr val="3F3F3F"/>
              </a:solidFill>
              <a:prstDash val="solid"/>
              <a:miter lim="8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9" name="U+ DMP 메인(Dash board)"/>
            <p:cNvSpPr txBox="1"/>
            <p:nvPr/>
          </p:nvSpPr>
          <p:spPr>
            <a:xfrm>
              <a:off x="52074" y="94847"/>
              <a:ext cx="1155852" cy="21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r>
                <a:rPr lang="ko-KR" altLang="en-US" sz="800" dirty="0" err="1"/>
                <a:t>관리포털</a:t>
              </a:r>
              <a:r>
                <a:rPr lang="ko-KR" altLang="en-US" sz="800" dirty="0"/>
                <a:t> </a:t>
              </a:r>
            </a:p>
          </p:txBody>
        </p:sp>
      </p:grpSp>
      <p:sp>
        <p:nvSpPr>
          <p:cNvPr id="1733" name="Google Shape;453;p17"/>
          <p:cNvSpPr txBox="1"/>
          <p:nvPr/>
        </p:nvSpPr>
        <p:spPr>
          <a:xfrm>
            <a:off x="244811" y="1874044"/>
            <a:ext cx="1124700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 b="1"/>
            </a:lvl1pPr>
          </a:lstStyle>
          <a:p>
            <a:r>
              <a:t>1 DEPTH</a:t>
            </a:r>
          </a:p>
        </p:txBody>
      </p:sp>
      <p:sp>
        <p:nvSpPr>
          <p:cNvPr id="1734" name="Google Shape;454;p17"/>
          <p:cNvSpPr txBox="1"/>
          <p:nvPr/>
        </p:nvSpPr>
        <p:spPr>
          <a:xfrm>
            <a:off x="244811" y="2413644"/>
            <a:ext cx="1124700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 b="1"/>
            </a:lvl1pPr>
          </a:lstStyle>
          <a:p>
            <a:r>
              <a:t>2 DEPTH</a:t>
            </a:r>
          </a:p>
        </p:txBody>
      </p:sp>
      <p:sp>
        <p:nvSpPr>
          <p:cNvPr id="1735" name="Google Shape;453;p17"/>
          <p:cNvSpPr txBox="1"/>
          <p:nvPr/>
        </p:nvSpPr>
        <p:spPr>
          <a:xfrm>
            <a:off x="244811" y="872143"/>
            <a:ext cx="1124700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900" b="1"/>
            </a:pPr>
            <a:r>
              <a:t>0 DEPTH</a:t>
            </a:r>
          </a:p>
        </p:txBody>
      </p:sp>
      <p:sp>
        <p:nvSpPr>
          <p:cNvPr id="1740" name="직사각형"/>
          <p:cNvSpPr/>
          <p:nvPr/>
        </p:nvSpPr>
        <p:spPr>
          <a:xfrm>
            <a:off x="1686931" y="1918806"/>
            <a:ext cx="860600" cy="270478"/>
          </a:xfrm>
          <a:prstGeom prst="rect">
            <a:avLst/>
          </a:prstGeom>
          <a:solidFill>
            <a:schemeClr val="accent1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45699" tIns="45699" rIns="45699" bIns="4569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rPr lang="ko-KR" altLang="en-US" sz="700" dirty="0"/>
              <a:t>서비스관리</a:t>
            </a:r>
          </a:p>
        </p:txBody>
      </p:sp>
      <p:grpSp>
        <p:nvGrpSpPr>
          <p:cNvPr id="1759" name="Google Shape;424;p17"/>
          <p:cNvGrpSpPr/>
          <p:nvPr/>
        </p:nvGrpSpPr>
        <p:grpSpPr>
          <a:xfrm>
            <a:off x="7480495" y="1921764"/>
            <a:ext cx="860599" cy="270478"/>
            <a:chOff x="-1" y="0"/>
            <a:chExt cx="1260002" cy="360000"/>
          </a:xfrm>
        </p:grpSpPr>
        <p:sp>
          <p:nvSpPr>
            <p:cNvPr id="1757" name="직사각형"/>
            <p:cNvSpPr/>
            <p:nvPr/>
          </p:nvSpPr>
          <p:spPr>
            <a:xfrm>
              <a:off x="-1" y="0"/>
              <a:ext cx="1260002" cy="3600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 sz="700"/>
            </a:p>
          </p:txBody>
        </p:sp>
        <p:sp>
          <p:nvSpPr>
            <p:cNvPr id="1758" name="관리자"/>
            <p:cNvSpPr txBox="1"/>
            <p:nvPr/>
          </p:nvSpPr>
          <p:spPr>
            <a:xfrm>
              <a:off x="52074" y="46896"/>
              <a:ext cx="1155852" cy="266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 sz="700" dirty="0"/>
                <a:t>사용자관리</a:t>
              </a:r>
            </a:p>
          </p:txBody>
        </p:sp>
      </p:grpSp>
      <p:grpSp>
        <p:nvGrpSpPr>
          <p:cNvPr id="1771" name="Google Shape;443;p17"/>
          <p:cNvGrpSpPr/>
          <p:nvPr/>
        </p:nvGrpSpPr>
        <p:grpSpPr>
          <a:xfrm>
            <a:off x="3122948" y="1918809"/>
            <a:ext cx="860599" cy="270475"/>
            <a:chOff x="-1" y="0"/>
            <a:chExt cx="1260002" cy="360000"/>
          </a:xfrm>
        </p:grpSpPr>
        <p:sp>
          <p:nvSpPr>
            <p:cNvPr id="1769" name="직사각형"/>
            <p:cNvSpPr/>
            <p:nvPr/>
          </p:nvSpPr>
          <p:spPr>
            <a:xfrm>
              <a:off x="-1" y="0"/>
              <a:ext cx="1260002" cy="3600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 sz="700"/>
            </a:p>
          </p:txBody>
        </p:sp>
        <p:sp>
          <p:nvSpPr>
            <p:cNvPr id="1770" name="Audiences"/>
            <p:cNvSpPr txBox="1"/>
            <p:nvPr/>
          </p:nvSpPr>
          <p:spPr>
            <a:xfrm>
              <a:off x="52074" y="46893"/>
              <a:ext cx="1155852" cy="266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 sz="700" dirty="0"/>
                <a:t>운영관리</a:t>
              </a:r>
            </a:p>
          </p:txBody>
        </p:sp>
      </p:grpSp>
      <p:grpSp>
        <p:nvGrpSpPr>
          <p:cNvPr id="1790" name="Google Shape;426;p17"/>
          <p:cNvGrpSpPr/>
          <p:nvPr/>
        </p:nvGrpSpPr>
        <p:grpSpPr>
          <a:xfrm>
            <a:off x="6026112" y="1921764"/>
            <a:ext cx="860599" cy="270478"/>
            <a:chOff x="-1" y="0"/>
            <a:chExt cx="1260002" cy="360000"/>
          </a:xfrm>
        </p:grpSpPr>
        <p:sp>
          <p:nvSpPr>
            <p:cNvPr id="1788" name="직사각형"/>
            <p:cNvSpPr/>
            <p:nvPr/>
          </p:nvSpPr>
          <p:spPr>
            <a:xfrm>
              <a:off x="-1" y="0"/>
              <a:ext cx="1260002" cy="3600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 sz="700"/>
            </a:p>
          </p:txBody>
        </p:sp>
        <p:sp>
          <p:nvSpPr>
            <p:cNvPr id="1789" name="Destination"/>
            <p:cNvSpPr txBox="1"/>
            <p:nvPr/>
          </p:nvSpPr>
          <p:spPr>
            <a:xfrm>
              <a:off x="52074" y="46897"/>
              <a:ext cx="1155852" cy="266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 sz="700" dirty="0"/>
                <a:t>메뉴관리</a:t>
              </a:r>
              <a:endParaRPr sz="700" dirty="0"/>
            </a:p>
          </p:txBody>
        </p:sp>
      </p:grpSp>
      <p:grpSp>
        <p:nvGrpSpPr>
          <p:cNvPr id="84" name="Google Shape;424;p17"/>
          <p:cNvGrpSpPr/>
          <p:nvPr/>
        </p:nvGrpSpPr>
        <p:grpSpPr>
          <a:xfrm>
            <a:off x="10442321" y="1915342"/>
            <a:ext cx="860599" cy="270478"/>
            <a:chOff x="-1" y="0"/>
            <a:chExt cx="1260002" cy="360000"/>
          </a:xfrm>
        </p:grpSpPr>
        <p:sp>
          <p:nvSpPr>
            <p:cNvPr id="85" name="직사각형"/>
            <p:cNvSpPr/>
            <p:nvPr/>
          </p:nvSpPr>
          <p:spPr>
            <a:xfrm>
              <a:off x="-1" y="0"/>
              <a:ext cx="1260002" cy="3600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 sz="700"/>
            </a:p>
          </p:txBody>
        </p:sp>
        <p:sp>
          <p:nvSpPr>
            <p:cNvPr id="86" name="관리자"/>
            <p:cNvSpPr txBox="1"/>
            <p:nvPr/>
          </p:nvSpPr>
          <p:spPr>
            <a:xfrm>
              <a:off x="52074" y="46897"/>
              <a:ext cx="1155852" cy="266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endParaRPr sz="7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8CD8F76-DE4E-9FD3-AA84-8E88D8CD7BD4}"/>
              </a:ext>
            </a:extLst>
          </p:cNvPr>
          <p:cNvGrpSpPr/>
          <p:nvPr/>
        </p:nvGrpSpPr>
        <p:grpSpPr>
          <a:xfrm>
            <a:off x="3149103" y="2120337"/>
            <a:ext cx="860600" cy="571817"/>
            <a:chOff x="3122947" y="2128522"/>
            <a:chExt cx="860600" cy="571817"/>
          </a:xfrm>
        </p:grpSpPr>
        <p:cxnSp>
          <p:nvCxnSpPr>
            <p:cNvPr id="102" name="직선 연결선 101"/>
            <p:cNvCxnSpPr>
              <a:cxnSpLocks/>
              <a:endCxn id="101" idx="0"/>
            </p:cNvCxnSpPr>
            <p:nvPr/>
          </p:nvCxnSpPr>
          <p:spPr>
            <a:xfrm flipH="1">
              <a:off x="3553247" y="2128522"/>
              <a:ext cx="4" cy="32933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9" name="Google Shape;428;p17"/>
            <p:cNvGrpSpPr/>
            <p:nvPr/>
          </p:nvGrpSpPr>
          <p:grpSpPr>
            <a:xfrm>
              <a:off x="3122947" y="2399992"/>
              <a:ext cx="860600" cy="300347"/>
              <a:chOff x="-1" y="0"/>
              <a:chExt cx="1260002" cy="36000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00" name="직사각형"/>
              <p:cNvSpPr/>
              <p:nvPr/>
            </p:nvSpPr>
            <p:spPr>
              <a:xfrm>
                <a:off x="-1" y="0"/>
                <a:ext cx="1260002" cy="360000"/>
              </a:xfrm>
              <a:prstGeom prst="rect">
                <a:avLst/>
              </a:prstGeom>
              <a:grp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 algn="ctr">
                  <a:defRPr sz="1000" b="1">
                    <a:solidFill>
                      <a:srgbClr val="FFFFFF"/>
                    </a:solidFill>
                  </a:defRPr>
                </a:pPr>
                <a:endParaRPr sz="600"/>
              </a:p>
            </p:txBody>
          </p:sp>
          <p:sp>
            <p:nvSpPr>
              <p:cNvPr id="101" name="Traits"/>
              <p:cNvSpPr txBox="1"/>
              <p:nvPr/>
            </p:nvSpPr>
            <p:spPr>
              <a:xfrm>
                <a:off x="52074" y="69354"/>
                <a:ext cx="1155852" cy="22129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ko-KR" altLang="en-US" sz="600" dirty="0" err="1">
                    <a:solidFill>
                      <a:schemeClr val="tx1"/>
                    </a:solidFill>
                  </a:rPr>
                  <a:t>포털공통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 관리</a:t>
                </a:r>
                <a:endParaRPr sz="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514686-03D1-D69F-EBD1-4455515A44D8}"/>
              </a:ext>
            </a:extLst>
          </p:cNvPr>
          <p:cNvGrpSpPr/>
          <p:nvPr/>
        </p:nvGrpSpPr>
        <p:grpSpPr>
          <a:xfrm>
            <a:off x="1686931" y="2154051"/>
            <a:ext cx="860600" cy="546288"/>
            <a:chOff x="1686931" y="2154051"/>
            <a:chExt cx="860600" cy="546288"/>
          </a:xfrm>
        </p:grpSpPr>
        <p:cxnSp>
          <p:nvCxnSpPr>
            <p:cNvPr id="3" name="직선 연결선 2"/>
            <p:cNvCxnSpPr>
              <a:cxnSpLocks/>
              <a:endCxn id="96" idx="0"/>
            </p:cNvCxnSpPr>
            <p:nvPr/>
          </p:nvCxnSpPr>
          <p:spPr>
            <a:xfrm>
              <a:off x="2117231" y="2154051"/>
              <a:ext cx="0" cy="303803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4" name="Google Shape;428;p17"/>
            <p:cNvGrpSpPr/>
            <p:nvPr/>
          </p:nvGrpSpPr>
          <p:grpSpPr>
            <a:xfrm>
              <a:off x="1686931" y="2399992"/>
              <a:ext cx="860600" cy="300347"/>
              <a:chOff x="-1" y="0"/>
              <a:chExt cx="1260002" cy="36000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95" name="직사각형"/>
              <p:cNvSpPr/>
              <p:nvPr/>
            </p:nvSpPr>
            <p:spPr>
              <a:xfrm>
                <a:off x="-1" y="0"/>
                <a:ext cx="1260002" cy="360000"/>
              </a:xfrm>
              <a:prstGeom prst="rect">
                <a:avLst/>
              </a:prstGeom>
              <a:grp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 algn="ctr">
                  <a:defRPr sz="1000" b="1">
                    <a:solidFill>
                      <a:srgbClr val="FFFFFF"/>
                    </a:solidFill>
                  </a:defRPr>
                </a:pPr>
                <a:endParaRPr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raits"/>
              <p:cNvSpPr txBox="1"/>
              <p:nvPr/>
            </p:nvSpPr>
            <p:spPr>
              <a:xfrm>
                <a:off x="52074" y="69354"/>
                <a:ext cx="1155852" cy="22129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ko-KR" sz="600" dirty="0">
                    <a:solidFill>
                      <a:schemeClr val="tx1"/>
                    </a:solidFill>
                  </a:rPr>
                  <a:t>3D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 관리</a:t>
                </a:r>
              </a:p>
            </p:txBody>
          </p:sp>
        </p:grpSp>
      </p:grpSp>
      <p:cxnSp>
        <p:nvCxnSpPr>
          <p:cNvPr id="112" name="직선 연결선 111"/>
          <p:cNvCxnSpPr/>
          <p:nvPr/>
        </p:nvCxnSpPr>
        <p:spPr>
          <a:xfrm>
            <a:off x="6467078" y="2142451"/>
            <a:ext cx="0" cy="33967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직선 연결선 121"/>
          <p:cNvCxnSpPr/>
          <p:nvPr/>
        </p:nvCxnSpPr>
        <p:spPr>
          <a:xfrm flipH="1">
            <a:off x="7911107" y="2110097"/>
            <a:ext cx="4" cy="25238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직선 연결선 135"/>
          <p:cNvCxnSpPr>
            <a:cxnSpLocks/>
            <a:endCxn id="139" idx="0"/>
          </p:cNvCxnSpPr>
          <p:nvPr/>
        </p:nvCxnSpPr>
        <p:spPr>
          <a:xfrm flipH="1">
            <a:off x="10868452" y="2091398"/>
            <a:ext cx="4" cy="32933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" name="Google Shape;428;p17"/>
          <p:cNvGrpSpPr/>
          <p:nvPr/>
        </p:nvGrpSpPr>
        <p:grpSpPr>
          <a:xfrm>
            <a:off x="10438152" y="2362868"/>
            <a:ext cx="860600" cy="300347"/>
            <a:chOff x="-1" y="0"/>
            <a:chExt cx="1260002" cy="360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38" name="직사각형"/>
            <p:cNvSpPr/>
            <p:nvPr/>
          </p:nvSpPr>
          <p:spPr>
            <a:xfrm>
              <a:off x="-1" y="0"/>
              <a:ext cx="1260002" cy="360000"/>
            </a:xfrm>
            <a:prstGeom prst="rect">
              <a:avLst/>
            </a:prstGeom>
            <a:grp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 sz="600"/>
            </a:p>
          </p:txBody>
        </p:sp>
        <p:sp>
          <p:nvSpPr>
            <p:cNvPr id="139" name="Traits"/>
            <p:cNvSpPr txBox="1"/>
            <p:nvPr/>
          </p:nvSpPr>
          <p:spPr>
            <a:xfrm>
              <a:off x="52074" y="69354"/>
              <a:ext cx="1155852" cy="22129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endParaRPr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Google Shape;428;p17"/>
          <p:cNvGrpSpPr/>
          <p:nvPr/>
        </p:nvGrpSpPr>
        <p:grpSpPr>
          <a:xfrm>
            <a:off x="6033312" y="2375538"/>
            <a:ext cx="860600" cy="300347"/>
            <a:chOff x="-1" y="0"/>
            <a:chExt cx="1260002" cy="360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4" name="직사각형"/>
            <p:cNvSpPr/>
            <p:nvPr/>
          </p:nvSpPr>
          <p:spPr>
            <a:xfrm>
              <a:off x="-1" y="0"/>
              <a:ext cx="1260002" cy="360000"/>
            </a:xfrm>
            <a:prstGeom prst="rect">
              <a:avLst/>
            </a:prstGeom>
            <a:grp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 sz="600"/>
            </a:p>
          </p:txBody>
        </p:sp>
        <p:sp>
          <p:nvSpPr>
            <p:cNvPr id="145" name="Traits"/>
            <p:cNvSpPr txBox="1"/>
            <p:nvPr/>
          </p:nvSpPr>
          <p:spPr>
            <a:xfrm>
              <a:off x="52074" y="69354"/>
              <a:ext cx="1155852" cy="22129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endParaRPr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Google Shape;426;p17"/>
          <p:cNvGrpSpPr/>
          <p:nvPr/>
        </p:nvGrpSpPr>
        <p:grpSpPr>
          <a:xfrm>
            <a:off x="8943139" y="1916693"/>
            <a:ext cx="860599" cy="270478"/>
            <a:chOff x="-1" y="0"/>
            <a:chExt cx="1260002" cy="360000"/>
          </a:xfrm>
        </p:grpSpPr>
        <p:sp>
          <p:nvSpPr>
            <p:cNvPr id="154" name="직사각형"/>
            <p:cNvSpPr/>
            <p:nvPr/>
          </p:nvSpPr>
          <p:spPr>
            <a:xfrm>
              <a:off x="-1" y="0"/>
              <a:ext cx="1260002" cy="3600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 sz="700"/>
            </a:p>
          </p:txBody>
        </p:sp>
        <p:sp>
          <p:nvSpPr>
            <p:cNvPr id="155" name="Destination"/>
            <p:cNvSpPr txBox="1"/>
            <p:nvPr/>
          </p:nvSpPr>
          <p:spPr>
            <a:xfrm>
              <a:off x="52074" y="46896"/>
              <a:ext cx="1155852" cy="266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 sz="700" dirty="0"/>
                <a:t>권한관리</a:t>
              </a:r>
              <a:endParaRPr sz="700" dirty="0"/>
            </a:p>
          </p:txBody>
        </p:sp>
      </p:grpSp>
      <p:grpSp>
        <p:nvGrpSpPr>
          <p:cNvPr id="157" name="Google Shape;426;p17"/>
          <p:cNvGrpSpPr/>
          <p:nvPr/>
        </p:nvGrpSpPr>
        <p:grpSpPr>
          <a:xfrm>
            <a:off x="4588122" y="1910424"/>
            <a:ext cx="860599" cy="270478"/>
            <a:chOff x="-1" y="0"/>
            <a:chExt cx="1260002" cy="360000"/>
          </a:xfrm>
        </p:grpSpPr>
        <p:sp>
          <p:nvSpPr>
            <p:cNvPr id="158" name="직사각형"/>
            <p:cNvSpPr/>
            <p:nvPr/>
          </p:nvSpPr>
          <p:spPr>
            <a:xfrm>
              <a:off x="-1" y="0"/>
              <a:ext cx="1260002" cy="36000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 sz="700"/>
            </a:p>
          </p:txBody>
        </p:sp>
        <p:sp>
          <p:nvSpPr>
            <p:cNvPr id="159" name="Destination"/>
            <p:cNvSpPr txBox="1"/>
            <p:nvPr/>
          </p:nvSpPr>
          <p:spPr>
            <a:xfrm>
              <a:off x="52074" y="46895"/>
              <a:ext cx="1155852" cy="266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 sz="700" dirty="0"/>
                <a:t>개발지원</a:t>
              </a:r>
            </a:p>
          </p:txBody>
        </p:sp>
      </p:grpSp>
      <p:cxnSp>
        <p:nvCxnSpPr>
          <p:cNvPr id="175" name="직선 연결선 174"/>
          <p:cNvCxnSpPr/>
          <p:nvPr/>
        </p:nvCxnSpPr>
        <p:spPr>
          <a:xfrm flipH="1">
            <a:off x="9375721" y="2108490"/>
            <a:ext cx="4" cy="31394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9" name="직선 연결선 178"/>
          <p:cNvCxnSpPr/>
          <p:nvPr/>
        </p:nvCxnSpPr>
        <p:spPr>
          <a:xfrm flipH="1">
            <a:off x="5011077" y="2092589"/>
            <a:ext cx="4" cy="31394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6" name="Google Shape;428;p17"/>
          <p:cNvGrpSpPr/>
          <p:nvPr/>
        </p:nvGrpSpPr>
        <p:grpSpPr>
          <a:xfrm>
            <a:off x="8941632" y="2366877"/>
            <a:ext cx="860600" cy="300347"/>
            <a:chOff x="-1" y="0"/>
            <a:chExt cx="1260002" cy="360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7" name="직사각형"/>
            <p:cNvSpPr/>
            <p:nvPr/>
          </p:nvSpPr>
          <p:spPr>
            <a:xfrm>
              <a:off x="-1" y="0"/>
              <a:ext cx="1260002" cy="360000"/>
            </a:xfrm>
            <a:prstGeom prst="rect">
              <a:avLst/>
            </a:prstGeom>
            <a:grp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 sz="600"/>
            </a:p>
          </p:txBody>
        </p:sp>
        <p:sp>
          <p:nvSpPr>
            <p:cNvPr id="188" name="Traits"/>
            <p:cNvSpPr txBox="1"/>
            <p:nvPr/>
          </p:nvSpPr>
          <p:spPr>
            <a:xfrm>
              <a:off x="52074" y="69353"/>
              <a:ext cx="1155852" cy="22129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 sz="600" dirty="0" err="1">
                  <a:solidFill>
                    <a:schemeClr val="tx1"/>
                  </a:solidFill>
                </a:rPr>
                <a:t>메뉴별</a:t>
              </a:r>
              <a:r>
                <a:rPr lang="ko-KR" altLang="en-US" sz="600" dirty="0">
                  <a:solidFill>
                    <a:schemeClr val="tx1"/>
                  </a:solidFill>
                </a:rPr>
                <a:t> 권한관리</a:t>
              </a:r>
              <a:endParaRPr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6" name="Google Shape;428;p17"/>
          <p:cNvGrpSpPr/>
          <p:nvPr/>
        </p:nvGrpSpPr>
        <p:grpSpPr>
          <a:xfrm>
            <a:off x="7484590" y="2373972"/>
            <a:ext cx="860600" cy="298988"/>
            <a:chOff x="-1" y="0"/>
            <a:chExt cx="1260002" cy="360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97" name="직사각형"/>
            <p:cNvSpPr/>
            <p:nvPr/>
          </p:nvSpPr>
          <p:spPr>
            <a:xfrm>
              <a:off x="-1" y="0"/>
              <a:ext cx="1260002" cy="360000"/>
            </a:xfrm>
            <a:prstGeom prst="rect">
              <a:avLst/>
            </a:prstGeom>
            <a:grp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 sz="600"/>
            </a:p>
          </p:txBody>
        </p:sp>
        <p:sp>
          <p:nvSpPr>
            <p:cNvPr id="198" name="Traits"/>
            <p:cNvSpPr txBox="1"/>
            <p:nvPr/>
          </p:nvSpPr>
          <p:spPr>
            <a:xfrm>
              <a:off x="52074" y="68851"/>
              <a:ext cx="1155852" cy="22229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endParaRPr lang="en-US" altLang="ko-KR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1056DA-7200-9AE2-F2A7-72C610BCB601}"/>
              </a:ext>
            </a:extLst>
          </p:cNvPr>
          <p:cNvGrpSpPr/>
          <p:nvPr/>
        </p:nvGrpSpPr>
        <p:grpSpPr>
          <a:xfrm>
            <a:off x="1695048" y="2692154"/>
            <a:ext cx="860600" cy="546288"/>
            <a:chOff x="1686931" y="2154051"/>
            <a:chExt cx="860600" cy="546288"/>
          </a:xfrm>
        </p:grpSpPr>
        <p:cxnSp>
          <p:nvCxnSpPr>
            <p:cNvPr id="14" name="직선 연결선 2">
              <a:extLst>
                <a:ext uri="{FF2B5EF4-FFF2-40B4-BE49-F238E27FC236}">
                  <a16:creationId xmlns:a16="http://schemas.microsoft.com/office/drawing/2014/main" id="{BB45788B-6F03-131A-AC5F-9BD65CCD8096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2117231" y="2154051"/>
              <a:ext cx="0" cy="303803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" name="Google Shape;428;p17">
              <a:extLst>
                <a:ext uri="{FF2B5EF4-FFF2-40B4-BE49-F238E27FC236}">
                  <a16:creationId xmlns:a16="http://schemas.microsoft.com/office/drawing/2014/main" id="{9C616099-E07E-06CF-C254-90822B709A47}"/>
                </a:ext>
              </a:extLst>
            </p:cNvPr>
            <p:cNvGrpSpPr/>
            <p:nvPr/>
          </p:nvGrpSpPr>
          <p:grpSpPr>
            <a:xfrm>
              <a:off x="1686931" y="2399992"/>
              <a:ext cx="860600" cy="300347"/>
              <a:chOff x="-1" y="0"/>
              <a:chExt cx="1260002" cy="36000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6" name="직사각형">
                <a:extLst>
                  <a:ext uri="{FF2B5EF4-FFF2-40B4-BE49-F238E27FC236}">
                    <a16:creationId xmlns:a16="http://schemas.microsoft.com/office/drawing/2014/main" id="{2E997542-380B-B51B-00AD-039588D1BC46}"/>
                  </a:ext>
                </a:extLst>
              </p:cNvPr>
              <p:cNvSpPr/>
              <p:nvPr/>
            </p:nvSpPr>
            <p:spPr>
              <a:xfrm>
                <a:off x="-1" y="0"/>
                <a:ext cx="1260002" cy="360000"/>
              </a:xfrm>
              <a:prstGeom prst="rect">
                <a:avLst/>
              </a:prstGeom>
              <a:grp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 algn="ctr">
                  <a:defRPr sz="1000" b="1">
                    <a:solidFill>
                      <a:srgbClr val="FFFFFF"/>
                    </a:solidFill>
                  </a:defRPr>
                </a:pPr>
                <a:endParaRPr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raits">
                <a:extLst>
                  <a:ext uri="{FF2B5EF4-FFF2-40B4-BE49-F238E27FC236}">
                    <a16:creationId xmlns:a16="http://schemas.microsoft.com/office/drawing/2014/main" id="{166AAD57-D981-9168-EC37-37FE89137F53}"/>
                  </a:ext>
                </a:extLst>
              </p:cNvPr>
              <p:cNvSpPr txBox="1"/>
              <p:nvPr/>
            </p:nvSpPr>
            <p:spPr>
              <a:xfrm>
                <a:off x="52074" y="69354"/>
                <a:ext cx="1155852" cy="22129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ko-KR" sz="600" dirty="0">
                    <a:solidFill>
                      <a:schemeClr val="tx1"/>
                    </a:solidFill>
                  </a:rPr>
                  <a:t>2D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 관리</a:t>
                </a: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4A6F75-23E8-2647-B126-680BFDB150D5}"/>
              </a:ext>
            </a:extLst>
          </p:cNvPr>
          <p:cNvGrpSpPr/>
          <p:nvPr/>
        </p:nvGrpSpPr>
        <p:grpSpPr>
          <a:xfrm>
            <a:off x="1695048" y="3233713"/>
            <a:ext cx="860600" cy="546288"/>
            <a:chOff x="1686931" y="2154051"/>
            <a:chExt cx="860600" cy="546288"/>
          </a:xfrm>
        </p:grpSpPr>
        <p:cxnSp>
          <p:nvCxnSpPr>
            <p:cNvPr id="19" name="직선 연결선 2">
              <a:extLst>
                <a:ext uri="{FF2B5EF4-FFF2-40B4-BE49-F238E27FC236}">
                  <a16:creationId xmlns:a16="http://schemas.microsoft.com/office/drawing/2014/main" id="{ABEDAE55-F505-A37B-F549-43EA1F90038A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117231" y="2154051"/>
              <a:ext cx="0" cy="303803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0" name="Google Shape;428;p17">
              <a:extLst>
                <a:ext uri="{FF2B5EF4-FFF2-40B4-BE49-F238E27FC236}">
                  <a16:creationId xmlns:a16="http://schemas.microsoft.com/office/drawing/2014/main" id="{EF9C092C-0EBB-D9C6-9EED-9504E99C597D}"/>
                </a:ext>
              </a:extLst>
            </p:cNvPr>
            <p:cNvGrpSpPr/>
            <p:nvPr/>
          </p:nvGrpSpPr>
          <p:grpSpPr>
            <a:xfrm>
              <a:off x="1686931" y="2399992"/>
              <a:ext cx="860600" cy="300347"/>
              <a:chOff x="-1" y="0"/>
              <a:chExt cx="1260002" cy="36000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1" name="직사각형">
                <a:extLst>
                  <a:ext uri="{FF2B5EF4-FFF2-40B4-BE49-F238E27FC236}">
                    <a16:creationId xmlns:a16="http://schemas.microsoft.com/office/drawing/2014/main" id="{C96032A5-B927-0C90-0251-21C4C9611D9D}"/>
                  </a:ext>
                </a:extLst>
              </p:cNvPr>
              <p:cNvSpPr/>
              <p:nvPr/>
            </p:nvSpPr>
            <p:spPr>
              <a:xfrm>
                <a:off x="-1" y="0"/>
                <a:ext cx="1260002" cy="360000"/>
              </a:xfrm>
              <a:prstGeom prst="rect">
                <a:avLst/>
              </a:prstGeom>
              <a:grp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 algn="ctr">
                  <a:defRPr sz="1000" b="1">
                    <a:solidFill>
                      <a:srgbClr val="FFFFFF"/>
                    </a:solidFill>
                  </a:defRPr>
                </a:pPr>
                <a:endParaRPr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raits">
                <a:extLst>
                  <a:ext uri="{FF2B5EF4-FFF2-40B4-BE49-F238E27FC236}">
                    <a16:creationId xmlns:a16="http://schemas.microsoft.com/office/drawing/2014/main" id="{72E94758-0DC7-C3BF-E29E-504CCE43C111}"/>
                  </a:ext>
                </a:extLst>
              </p:cNvPr>
              <p:cNvSpPr txBox="1"/>
              <p:nvPr/>
            </p:nvSpPr>
            <p:spPr>
              <a:xfrm>
                <a:off x="52074" y="69354"/>
                <a:ext cx="1155852" cy="22129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지자체 관리</a:t>
                </a: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D79BC57-E799-2687-9647-4683E565F7CF}"/>
              </a:ext>
            </a:extLst>
          </p:cNvPr>
          <p:cNvGrpSpPr/>
          <p:nvPr/>
        </p:nvGrpSpPr>
        <p:grpSpPr>
          <a:xfrm>
            <a:off x="3144720" y="2692154"/>
            <a:ext cx="860600" cy="546288"/>
            <a:chOff x="1686931" y="2154051"/>
            <a:chExt cx="860600" cy="546288"/>
          </a:xfrm>
        </p:grpSpPr>
        <p:cxnSp>
          <p:nvCxnSpPr>
            <p:cNvPr id="32" name="직선 연결선 2">
              <a:extLst>
                <a:ext uri="{FF2B5EF4-FFF2-40B4-BE49-F238E27FC236}">
                  <a16:creationId xmlns:a16="http://schemas.microsoft.com/office/drawing/2014/main" id="{3CE17929-A9D1-2173-4815-CB75430BBBDD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2117231" y="2154051"/>
              <a:ext cx="0" cy="303803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3" name="Google Shape;428;p17">
              <a:extLst>
                <a:ext uri="{FF2B5EF4-FFF2-40B4-BE49-F238E27FC236}">
                  <a16:creationId xmlns:a16="http://schemas.microsoft.com/office/drawing/2014/main" id="{FFED1E02-8403-D20E-A7E0-6A22C7B199E5}"/>
                </a:ext>
              </a:extLst>
            </p:cNvPr>
            <p:cNvGrpSpPr/>
            <p:nvPr/>
          </p:nvGrpSpPr>
          <p:grpSpPr>
            <a:xfrm>
              <a:off x="1686931" y="2399992"/>
              <a:ext cx="860600" cy="300347"/>
              <a:chOff x="-1" y="0"/>
              <a:chExt cx="1260002" cy="36000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34" name="직사각형">
                <a:extLst>
                  <a:ext uri="{FF2B5EF4-FFF2-40B4-BE49-F238E27FC236}">
                    <a16:creationId xmlns:a16="http://schemas.microsoft.com/office/drawing/2014/main" id="{2606DE9D-4DEC-BA1A-25A6-7C581962CC01}"/>
                  </a:ext>
                </a:extLst>
              </p:cNvPr>
              <p:cNvSpPr/>
              <p:nvPr/>
            </p:nvSpPr>
            <p:spPr>
              <a:xfrm>
                <a:off x="-1" y="0"/>
                <a:ext cx="1260002" cy="360000"/>
              </a:xfrm>
              <a:prstGeom prst="rect">
                <a:avLst/>
              </a:prstGeom>
              <a:grp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 algn="ctr">
                  <a:defRPr sz="1000" b="1">
                    <a:solidFill>
                      <a:srgbClr val="FFFFFF"/>
                    </a:solidFill>
                  </a:defRPr>
                </a:pPr>
                <a:endParaRPr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raits">
                <a:extLst>
                  <a:ext uri="{FF2B5EF4-FFF2-40B4-BE49-F238E27FC236}">
                    <a16:creationId xmlns:a16="http://schemas.microsoft.com/office/drawing/2014/main" id="{64017666-77AB-49A9-7487-908DE8B5B7C6}"/>
                  </a:ext>
                </a:extLst>
              </p:cNvPr>
              <p:cNvSpPr txBox="1"/>
              <p:nvPr/>
            </p:nvSpPr>
            <p:spPr>
              <a:xfrm>
                <a:off x="52074" y="69354"/>
                <a:ext cx="1155852" cy="22129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인프라 관리</a:t>
                </a: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E0F9861-D4F8-8159-31FB-425169FADA8A}"/>
              </a:ext>
            </a:extLst>
          </p:cNvPr>
          <p:cNvGrpSpPr/>
          <p:nvPr/>
        </p:nvGrpSpPr>
        <p:grpSpPr>
          <a:xfrm>
            <a:off x="3144720" y="3241898"/>
            <a:ext cx="860600" cy="546288"/>
            <a:chOff x="1686931" y="2154051"/>
            <a:chExt cx="860600" cy="546288"/>
          </a:xfrm>
        </p:grpSpPr>
        <p:cxnSp>
          <p:nvCxnSpPr>
            <p:cNvPr id="37" name="직선 연결선 2">
              <a:extLst>
                <a:ext uri="{FF2B5EF4-FFF2-40B4-BE49-F238E27FC236}">
                  <a16:creationId xmlns:a16="http://schemas.microsoft.com/office/drawing/2014/main" id="{E6600D72-009D-938C-D64A-A192D49976C3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2117231" y="2154051"/>
              <a:ext cx="0" cy="303803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8" name="Google Shape;428;p17">
              <a:extLst>
                <a:ext uri="{FF2B5EF4-FFF2-40B4-BE49-F238E27FC236}">
                  <a16:creationId xmlns:a16="http://schemas.microsoft.com/office/drawing/2014/main" id="{1201AC9A-1406-861A-1847-E0DB25740138}"/>
                </a:ext>
              </a:extLst>
            </p:cNvPr>
            <p:cNvGrpSpPr/>
            <p:nvPr/>
          </p:nvGrpSpPr>
          <p:grpSpPr>
            <a:xfrm>
              <a:off x="1686931" y="2399992"/>
              <a:ext cx="860600" cy="300347"/>
              <a:chOff x="-1" y="0"/>
              <a:chExt cx="1260002" cy="36000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39" name="직사각형">
                <a:extLst>
                  <a:ext uri="{FF2B5EF4-FFF2-40B4-BE49-F238E27FC236}">
                    <a16:creationId xmlns:a16="http://schemas.microsoft.com/office/drawing/2014/main" id="{17C0C739-CA40-546D-ACF4-FEB62914CCD7}"/>
                  </a:ext>
                </a:extLst>
              </p:cNvPr>
              <p:cNvSpPr/>
              <p:nvPr/>
            </p:nvSpPr>
            <p:spPr>
              <a:xfrm>
                <a:off x="-1" y="0"/>
                <a:ext cx="1260002" cy="360000"/>
              </a:xfrm>
              <a:prstGeom prst="rect">
                <a:avLst/>
              </a:prstGeom>
              <a:grp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 algn="ctr">
                  <a:defRPr sz="1000" b="1">
                    <a:solidFill>
                      <a:srgbClr val="FFFFFF"/>
                    </a:solidFill>
                  </a:defRPr>
                </a:pPr>
                <a:endParaRPr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raits">
                <a:extLst>
                  <a:ext uri="{FF2B5EF4-FFF2-40B4-BE49-F238E27FC236}">
                    <a16:creationId xmlns:a16="http://schemas.microsoft.com/office/drawing/2014/main" id="{8D16F22A-D213-C799-42A6-BA028EDADD20}"/>
                  </a:ext>
                </a:extLst>
              </p:cNvPr>
              <p:cNvSpPr txBox="1"/>
              <p:nvPr/>
            </p:nvSpPr>
            <p:spPr>
              <a:xfrm>
                <a:off x="52074" y="69354"/>
                <a:ext cx="1155852" cy="22129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권한 관리</a:t>
                </a: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1253993-D2CA-AA63-95F9-01CC94185356}"/>
              </a:ext>
            </a:extLst>
          </p:cNvPr>
          <p:cNvGrpSpPr/>
          <p:nvPr/>
        </p:nvGrpSpPr>
        <p:grpSpPr>
          <a:xfrm>
            <a:off x="3153911" y="3780001"/>
            <a:ext cx="860600" cy="546288"/>
            <a:chOff x="1686931" y="2154051"/>
            <a:chExt cx="860600" cy="546288"/>
          </a:xfrm>
        </p:grpSpPr>
        <p:cxnSp>
          <p:nvCxnSpPr>
            <p:cNvPr id="42" name="직선 연결선 2">
              <a:extLst>
                <a:ext uri="{FF2B5EF4-FFF2-40B4-BE49-F238E27FC236}">
                  <a16:creationId xmlns:a16="http://schemas.microsoft.com/office/drawing/2014/main" id="{3F63C3DA-4BD3-F8DB-A7C8-EE708B2F6C5C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2117231" y="2154051"/>
              <a:ext cx="0" cy="303803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3" name="Google Shape;428;p17">
              <a:extLst>
                <a:ext uri="{FF2B5EF4-FFF2-40B4-BE49-F238E27FC236}">
                  <a16:creationId xmlns:a16="http://schemas.microsoft.com/office/drawing/2014/main" id="{88794F7C-B092-1CDB-2EAE-B0A8538B2A7A}"/>
                </a:ext>
              </a:extLst>
            </p:cNvPr>
            <p:cNvGrpSpPr/>
            <p:nvPr/>
          </p:nvGrpSpPr>
          <p:grpSpPr>
            <a:xfrm>
              <a:off x="1686931" y="2399992"/>
              <a:ext cx="860600" cy="300347"/>
              <a:chOff x="-1" y="0"/>
              <a:chExt cx="1260002" cy="36000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44" name="직사각형">
                <a:extLst>
                  <a:ext uri="{FF2B5EF4-FFF2-40B4-BE49-F238E27FC236}">
                    <a16:creationId xmlns:a16="http://schemas.microsoft.com/office/drawing/2014/main" id="{5D689074-2D9B-A278-1034-CBBF5013A6CF}"/>
                  </a:ext>
                </a:extLst>
              </p:cNvPr>
              <p:cNvSpPr/>
              <p:nvPr/>
            </p:nvSpPr>
            <p:spPr>
              <a:xfrm>
                <a:off x="-1" y="0"/>
                <a:ext cx="1260002" cy="360000"/>
              </a:xfrm>
              <a:prstGeom prst="rect">
                <a:avLst/>
              </a:prstGeom>
              <a:grp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 algn="ctr">
                  <a:defRPr sz="1000" b="1">
                    <a:solidFill>
                      <a:srgbClr val="FFFFFF"/>
                    </a:solidFill>
                  </a:defRPr>
                </a:pPr>
                <a:endParaRPr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raits">
                <a:extLst>
                  <a:ext uri="{FF2B5EF4-FFF2-40B4-BE49-F238E27FC236}">
                    <a16:creationId xmlns:a16="http://schemas.microsoft.com/office/drawing/2014/main" id="{BB582EF1-E291-FB93-1BB8-AE5B3E9134B5}"/>
                  </a:ext>
                </a:extLst>
              </p:cNvPr>
              <p:cNvSpPr txBox="1"/>
              <p:nvPr/>
            </p:nvSpPr>
            <p:spPr>
              <a:xfrm>
                <a:off x="52074" y="69354"/>
                <a:ext cx="1155852" cy="22129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ko-KR" altLang="en-US" sz="600" dirty="0" err="1">
                    <a:solidFill>
                      <a:schemeClr val="tx1"/>
                    </a:solidFill>
                  </a:rPr>
                  <a:t>스웨거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6" name="Google Shape;428;p17">
            <a:extLst>
              <a:ext uri="{FF2B5EF4-FFF2-40B4-BE49-F238E27FC236}">
                <a16:creationId xmlns:a16="http://schemas.microsoft.com/office/drawing/2014/main" id="{30A2244B-BE3F-3224-C4F0-6AC1A0135AEF}"/>
              </a:ext>
            </a:extLst>
          </p:cNvPr>
          <p:cNvGrpSpPr/>
          <p:nvPr/>
        </p:nvGrpSpPr>
        <p:grpSpPr>
          <a:xfrm>
            <a:off x="4585712" y="2391807"/>
            <a:ext cx="860600" cy="300347"/>
            <a:chOff x="-1" y="0"/>
            <a:chExt cx="1260002" cy="360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직사각형">
              <a:extLst>
                <a:ext uri="{FF2B5EF4-FFF2-40B4-BE49-F238E27FC236}">
                  <a16:creationId xmlns:a16="http://schemas.microsoft.com/office/drawing/2014/main" id="{34304C42-4701-7F83-A086-EE9466589EF8}"/>
                </a:ext>
              </a:extLst>
            </p:cNvPr>
            <p:cNvSpPr/>
            <p:nvPr/>
          </p:nvSpPr>
          <p:spPr>
            <a:xfrm>
              <a:off x="-1" y="0"/>
              <a:ext cx="1260002" cy="360000"/>
            </a:xfrm>
            <a:prstGeom prst="rect">
              <a:avLst/>
            </a:prstGeom>
            <a:grp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 sz="600"/>
            </a:p>
          </p:txBody>
        </p:sp>
        <p:sp>
          <p:nvSpPr>
            <p:cNvPr id="48" name="Traits">
              <a:extLst>
                <a:ext uri="{FF2B5EF4-FFF2-40B4-BE49-F238E27FC236}">
                  <a16:creationId xmlns:a16="http://schemas.microsoft.com/office/drawing/2014/main" id="{D0950105-0F18-3EB4-8BF9-E134F3EA3240}"/>
                </a:ext>
              </a:extLst>
            </p:cNvPr>
            <p:cNvSpPr txBox="1"/>
            <p:nvPr/>
          </p:nvSpPr>
          <p:spPr>
            <a:xfrm>
              <a:off x="52074" y="69354"/>
              <a:ext cx="1155852" cy="22129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</a:defRPr>
              </a:lvl1pPr>
            </a:lstStyle>
            <a:p>
              <a:endParaRPr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4E0969-D1AF-C7C9-2B36-22AC0D552D8D}"/>
              </a:ext>
            </a:extLst>
          </p:cNvPr>
          <p:cNvSpPr/>
          <p:nvPr/>
        </p:nvSpPr>
        <p:spPr>
          <a:xfrm>
            <a:off x="3437344" y="4408824"/>
            <a:ext cx="577167" cy="310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108000" rIns="108000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목록관리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5FC58A-E4A6-BE3C-87A4-66183C51C0B5}"/>
              </a:ext>
            </a:extLst>
          </p:cNvPr>
          <p:cNvSpPr/>
          <p:nvPr/>
        </p:nvSpPr>
        <p:spPr>
          <a:xfrm>
            <a:off x="3437344" y="4799891"/>
            <a:ext cx="577167" cy="310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108000" rIns="108000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" b="1" dirty="0"/>
              <a:t>권한관리</a:t>
            </a:r>
            <a:endParaRPr kumimoji="0" lang="ko-KR" altLang="en-US" sz="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D4A40A-84ED-7DBA-B494-D4AC1CF67673}"/>
              </a:ext>
            </a:extLst>
          </p:cNvPr>
          <p:cNvSpPr txBox="1"/>
          <p:nvPr/>
        </p:nvSpPr>
        <p:spPr>
          <a:xfrm>
            <a:off x="3047572" y="5121974"/>
            <a:ext cx="227971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ko-KR" sz="7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LX </a:t>
            </a:r>
            <a:r>
              <a:rPr lang="ko-KR" altLang="en-US" sz="7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와 파인 협의 후 정리된 내용 공유하기로 함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B36772B-ED83-DA21-7432-7103523919EB}"/>
              </a:ext>
            </a:extLst>
          </p:cNvPr>
          <p:cNvGrpSpPr/>
          <p:nvPr/>
        </p:nvGrpSpPr>
        <p:grpSpPr>
          <a:xfrm>
            <a:off x="8953685" y="2666875"/>
            <a:ext cx="860600" cy="546288"/>
            <a:chOff x="1686931" y="2154051"/>
            <a:chExt cx="860600" cy="546288"/>
          </a:xfrm>
        </p:grpSpPr>
        <p:cxnSp>
          <p:nvCxnSpPr>
            <p:cNvPr id="64" name="직선 연결선 2">
              <a:extLst>
                <a:ext uri="{FF2B5EF4-FFF2-40B4-BE49-F238E27FC236}">
                  <a16:creationId xmlns:a16="http://schemas.microsoft.com/office/drawing/2014/main" id="{6EFB8347-7653-49CC-887F-9AC9686E133B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2117231" y="2154051"/>
              <a:ext cx="0" cy="303803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65" name="Google Shape;428;p17">
              <a:extLst>
                <a:ext uri="{FF2B5EF4-FFF2-40B4-BE49-F238E27FC236}">
                  <a16:creationId xmlns:a16="http://schemas.microsoft.com/office/drawing/2014/main" id="{4275912E-B344-D568-D1A5-F6ACA4945755}"/>
                </a:ext>
              </a:extLst>
            </p:cNvPr>
            <p:cNvGrpSpPr/>
            <p:nvPr/>
          </p:nvGrpSpPr>
          <p:grpSpPr>
            <a:xfrm>
              <a:off x="1686931" y="2399992"/>
              <a:ext cx="860600" cy="300347"/>
              <a:chOff x="-1" y="0"/>
              <a:chExt cx="1260002" cy="36000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66" name="직사각형">
                <a:extLst>
                  <a:ext uri="{FF2B5EF4-FFF2-40B4-BE49-F238E27FC236}">
                    <a16:creationId xmlns:a16="http://schemas.microsoft.com/office/drawing/2014/main" id="{354C578D-E98E-DBF3-7371-6259814584EC}"/>
                  </a:ext>
                </a:extLst>
              </p:cNvPr>
              <p:cNvSpPr/>
              <p:nvPr/>
            </p:nvSpPr>
            <p:spPr>
              <a:xfrm>
                <a:off x="-1" y="0"/>
                <a:ext cx="1260002" cy="360000"/>
              </a:xfrm>
              <a:prstGeom prst="rect">
                <a:avLst/>
              </a:prstGeom>
              <a:grp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699" tIns="45699" rIns="45699" bIns="45699" numCol="1" anchor="ctr">
                <a:noAutofit/>
              </a:bodyPr>
              <a:lstStyle/>
              <a:p>
                <a:pPr algn="ctr">
                  <a:defRPr sz="1000" b="1">
                    <a:solidFill>
                      <a:srgbClr val="FFFFFF"/>
                    </a:solidFill>
                  </a:defRPr>
                </a:pPr>
                <a:endParaRPr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raits">
                <a:extLst>
                  <a:ext uri="{FF2B5EF4-FFF2-40B4-BE49-F238E27FC236}">
                    <a16:creationId xmlns:a16="http://schemas.microsoft.com/office/drawing/2014/main" id="{00777B8B-74A6-4BBD-053A-B01510C0DC2D}"/>
                  </a:ext>
                </a:extLst>
              </p:cNvPr>
              <p:cNvSpPr txBox="1"/>
              <p:nvPr/>
            </p:nvSpPr>
            <p:spPr>
              <a:xfrm>
                <a:off x="52074" y="69354"/>
                <a:ext cx="1155852" cy="22129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0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" altLang="ko-KR" sz="600" dirty="0">
                    <a:solidFill>
                      <a:schemeClr val="tx1"/>
                    </a:solidFill>
                  </a:rPr>
                  <a:t>API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별 권한관리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4F5C47EF-667B-7395-2699-49DAAF3850F7}"/>
              </a:ext>
            </a:extLst>
          </p:cNvPr>
          <p:cNvSpPr txBox="1"/>
          <p:nvPr/>
        </p:nvSpPr>
        <p:spPr>
          <a:xfrm>
            <a:off x="8989253" y="3275111"/>
            <a:ext cx="1702989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700" b="1">
                <a:solidFill>
                  <a:schemeClr val="tx1"/>
                </a:solidFill>
                <a:latin typeface="Menlo" panose="020B0609030804020204" pitchFamily="49" charset="0"/>
              </a:defRPr>
            </a:lvl1pPr>
          </a:lstStyle>
          <a:p>
            <a:r>
              <a:rPr lang="en" altLang="ko-KR" dirty="0"/>
              <a:t>API </a:t>
            </a:r>
            <a:r>
              <a:rPr lang="ko-KR" altLang="en-US" dirty="0" err="1"/>
              <a:t>분류별</a:t>
            </a:r>
            <a:r>
              <a:rPr lang="ko-KR" altLang="en-US" dirty="0"/>
              <a:t> 권한 매핑</a:t>
            </a:r>
            <a:r>
              <a:rPr lang="en-US" altLang="ko-KR" dirty="0"/>
              <a:t>(</a:t>
            </a:r>
            <a:r>
              <a:rPr lang="ko-KR" altLang="en-US" dirty="0"/>
              <a:t>보안키 또는 </a:t>
            </a:r>
            <a:r>
              <a:rPr lang="en" altLang="ko-KR" dirty="0" err="1"/>
              <a:t>userid</a:t>
            </a:r>
            <a:r>
              <a:rPr lang="en" altLang="ko-KR" dirty="0"/>
              <a:t> </a:t>
            </a:r>
            <a:r>
              <a:rPr lang="ko-KR" altLang="en-US" dirty="0"/>
              <a:t>에 매핑해서 관리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1038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699" tIns="45699" rIns="45699" bIns="456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699" tIns="45699" rIns="45699" bIns="456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8074</TotalTime>
  <Words>250</Words>
  <Application>Microsoft Macintosh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나눔고딕</vt:lpstr>
      <vt:lpstr>맑은 고딕</vt:lpstr>
      <vt:lpstr>맑은 고딕</vt:lpstr>
      <vt:lpstr>Arial</vt:lpstr>
      <vt:lpstr>Helvetica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메뉴 구조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DTS_ND_004</dc:creator>
  <cp:lastModifiedBy>지훈 김</cp:lastModifiedBy>
  <cp:revision>341</cp:revision>
  <cp:lastPrinted>2023-10-19T03:09:20Z</cp:lastPrinted>
  <dcterms:modified xsi:type="dcterms:W3CDTF">2023-11-13T14:01:39Z</dcterms:modified>
</cp:coreProperties>
</file>