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5" r:id="rId3"/>
    <p:sldId id="286" r:id="rId4"/>
    <p:sldId id="275" r:id="rId5"/>
    <p:sldId id="276" r:id="rId6"/>
    <p:sldId id="277" r:id="rId7"/>
    <p:sldId id="280" r:id="rId8"/>
    <p:sldId id="279" r:id="rId9"/>
    <p:sldId id="278" r:id="rId10"/>
    <p:sldId id="282" r:id="rId11"/>
    <p:sldId id="281" r:id="rId12"/>
    <p:sldId id="287" r:id="rId13"/>
    <p:sldId id="288" r:id="rId14"/>
    <p:sldId id="283" r:id="rId15"/>
    <p:sldId id="284" r:id="rId16"/>
    <p:sldId id="290" r:id="rId17"/>
    <p:sldId id="291" r:id="rId18"/>
    <p:sldId id="292" r:id="rId19"/>
    <p:sldId id="295" r:id="rId20"/>
    <p:sldId id="293" r:id="rId21"/>
    <p:sldId id="294" r:id="rId22"/>
    <p:sldId id="273" r:id="rId23"/>
    <p:sldId id="274" r:id="rId24"/>
    <p:sldId id="305" r:id="rId25"/>
    <p:sldId id="296" r:id="rId26"/>
    <p:sldId id="304" r:id="rId27"/>
    <p:sldId id="297" r:id="rId28"/>
    <p:sldId id="298" r:id="rId29"/>
    <p:sldId id="299" r:id="rId30"/>
    <p:sldId id="303" r:id="rId31"/>
    <p:sldId id="302" r:id="rId32"/>
    <p:sldId id="301" r:id="rId33"/>
    <p:sldId id="30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2CBC-7702-4CB2-A144-D87EFDFB7483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39F-6DBA-4687-B2E7-77E714DB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6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2CBC-7702-4CB2-A144-D87EFDFB7483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39F-6DBA-4687-B2E7-77E714DB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8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2CBC-7702-4CB2-A144-D87EFDFB7483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39F-6DBA-4687-B2E7-77E714DB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4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2CBC-7702-4CB2-A144-D87EFDFB7483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39F-6DBA-4687-B2E7-77E714DB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08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2CBC-7702-4CB2-A144-D87EFDFB7483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39F-6DBA-4687-B2E7-77E714DB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2CBC-7702-4CB2-A144-D87EFDFB7483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39F-6DBA-4687-B2E7-77E714DB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6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2CBC-7702-4CB2-A144-D87EFDFB7483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39F-6DBA-4687-B2E7-77E714DB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7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2CBC-7702-4CB2-A144-D87EFDFB7483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39F-6DBA-4687-B2E7-77E714DB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3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2CBC-7702-4CB2-A144-D87EFDFB7483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39F-6DBA-4687-B2E7-77E714DB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2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2CBC-7702-4CB2-A144-D87EFDFB7483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39F-6DBA-4687-B2E7-77E714DB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7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2CBC-7702-4CB2-A144-D87EFDFB7483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39F-6DBA-4687-B2E7-77E714DB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8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C2CBC-7702-4CB2-A144-D87EFDFB7483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2639F-6DBA-4687-B2E7-77E714DB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hpark.tistory.com/20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hois.co.kr/manual/ssl_nginx.pdf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hois.co.kr/manual/ssl_nginx.pdf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funny.tistory.com/906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sherlockid8/Docker%EC%97%90-Tomcat-%EC%BB%A8%ED%85%8C%EC%9D%B4%EB%84%88-%EC%8B%A4%ED%96%89-%EB%A1%9C%EC%BB%AC-%ED%8C%8C%EC%9D%BC-%EB%B3%B5%EC%82%AC%ED%95%B4%EC%84%9C-%EC%8B%A4%ED%96%89%EC%8B%9C%ED%82%A4%EA%B8%B0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ongku.tistory.com/196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12.217.210.138:8888/" TargetMode="External"/><Relationship Id="rId2" Type="http://schemas.openxmlformats.org/officeDocument/2006/relationships/hyperlink" Target="http://10.10.30.40:8888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eosh817.tistory.com/287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torage.googleapis.com/minikube/releases/latest/minikube-linux-amd64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qgis.org/ko/site/forusers/download.html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docker.com/linux/centos/docker-ce.repo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10.10.30.40:28787/manager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ncjf64.tistory.com/38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12.217.210.138:11090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10.10.30.40:11090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ncjf64.tistory.com/38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0.10.30.40:9000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0.10.30.40:11090/dts-dev-team/map.git" TargetMode="External"/><Relationship Id="rId2" Type="http://schemas.openxmlformats.org/officeDocument/2006/relationships/hyperlink" Target="http://10.10.30.40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10.10.30.40/dts-dev-team/space-manager.git" TargetMode="External"/><Relationship Id="rId5" Type="http://schemas.openxmlformats.org/officeDocument/2006/relationships/hyperlink" Target="http://10.10.30.40/dts-dev-team/admin-manager.git" TargetMode="External"/><Relationship Id="rId4" Type="http://schemas.openxmlformats.org/officeDocument/2006/relationships/hyperlink" Target="http://10.10.30.40/dts-dev-team/korea-front.gi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lijahong/0%EB%B6%80%ED%84%B0-%EC%8B%9C%EC%9E%91%ED%95%98%EB%8A%94-Docker-%EA%B3%B5%EB%B6%80-Private-Registry-%EA%B5%AC%ED%98%8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en-US" altLang="ko-KR" sz="1600" dirty="0" smtClean="0"/>
              <a:t>Docker UI Tool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56051"/>
            <a:ext cx="10832140" cy="579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7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Docker hub Web GUI </a:t>
            </a:r>
            <a:r>
              <a:rPr lang="ko-KR" altLang="en-US" sz="1600" dirty="0"/>
              <a:t>구축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740172"/>
            <a:ext cx="115711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run -d -p </a:t>
            </a:r>
            <a:r>
              <a:rPr lang="en-US" altLang="ko-KR" sz="1400" dirty="0">
                <a:solidFill>
                  <a:srgbClr val="FF0000"/>
                </a:solidFill>
              </a:rPr>
              <a:t>8080:8080</a:t>
            </a:r>
            <a:r>
              <a:rPr lang="en-US" altLang="ko-KR" sz="1400" dirty="0"/>
              <a:t> --name </a:t>
            </a:r>
            <a:r>
              <a:rPr lang="en-US" altLang="ko-KR" sz="1400" dirty="0" smtClean="0"/>
              <a:t>registry-web-</a:t>
            </a:r>
            <a:r>
              <a:rPr lang="en-US" altLang="ko-KR" sz="1400" dirty="0" err="1" smtClean="0"/>
              <a:t>dts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--link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docker-registry-dts</a:t>
            </a:r>
            <a:r>
              <a:rPr lang="en-US" altLang="ko-KR" sz="1400" dirty="0" err="1" smtClean="0"/>
              <a:t>:private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-e REGISTRY_URL=</a:t>
            </a:r>
            <a:r>
              <a:rPr lang="en-US" altLang="ko-KR" sz="1400" dirty="0">
                <a:solidFill>
                  <a:srgbClr val="FF0000"/>
                </a:solidFill>
              </a:rPr>
              <a:t>http</a:t>
            </a:r>
            <a:r>
              <a:rPr lang="en-US" altLang="ko-KR" sz="1400" dirty="0" smtClean="0">
                <a:solidFill>
                  <a:srgbClr val="FF0000"/>
                </a:solidFill>
              </a:rPr>
              <a:t>://10.10.30.40:5000/v2 </a:t>
            </a:r>
            <a:r>
              <a:rPr lang="en-US" altLang="ko-KR" sz="1400" dirty="0"/>
              <a:t>-e </a:t>
            </a:r>
            <a:r>
              <a:rPr lang="en-US" altLang="ko-KR" sz="1400" dirty="0" smtClean="0"/>
              <a:t>REGISTRY_NAME=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-registry-web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--restart=always hyper/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-registry-web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참고 </a:t>
            </a:r>
            <a:r>
              <a:rPr lang="en-US" altLang="ko-KR" sz="1400" dirty="0" err="1" smtClean="0"/>
              <a:t>url</a:t>
            </a:r>
            <a:r>
              <a:rPr lang="en-US" altLang="ko-KR" sz="1400" dirty="0"/>
              <a:t> : https://velog.io/@lijahong/0%EB%B6%80%ED%84%B0-%EC%8B%9C%EC%9E%91%ED%95%98%EB%8A%94-Docker-%EA%B3%B5%EB%B6%80-Private-Registry-%EA%B5%AC%ED%98%84</a:t>
            </a:r>
            <a:endParaRPr lang="ko-KR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65" y="4340893"/>
            <a:ext cx="4007521" cy="22599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000" y="2191811"/>
            <a:ext cx="3446386" cy="42981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64" y="2029933"/>
            <a:ext cx="4007521" cy="22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0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Nginx 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852273"/>
            <a:ext cx="523321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err="1"/>
              <a:t>docker</a:t>
            </a:r>
            <a:r>
              <a:rPr lang="en-US" altLang="ko-KR" sz="1400" dirty="0"/>
              <a:t> pull </a:t>
            </a:r>
            <a:r>
              <a:rPr lang="en-US" altLang="ko-KR" sz="1400" dirty="0" err="1" smtClean="0"/>
              <a:t>nginx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err="1"/>
              <a:t>d</a:t>
            </a:r>
            <a:r>
              <a:rPr lang="en-US" altLang="ko-KR" sz="1400" dirty="0" err="1" smtClean="0"/>
              <a:t>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run </a:t>
            </a:r>
            <a:r>
              <a:rPr lang="en-US" altLang="ko-KR" sz="1400" dirty="0" smtClean="0"/>
              <a:t>–it </a:t>
            </a:r>
            <a:r>
              <a:rPr lang="en-US" altLang="ko-KR" sz="1400" dirty="0"/>
              <a:t>\</a:t>
            </a:r>
          </a:p>
          <a:p>
            <a:r>
              <a:rPr lang="en-US" altLang="ko-KR" sz="1400" dirty="0"/>
              <a:t>  --name </a:t>
            </a:r>
            <a:r>
              <a:rPr lang="en-US" altLang="ko-KR" sz="1400" dirty="0" err="1"/>
              <a:t>nginx-rsrch-prev</a:t>
            </a:r>
            <a:r>
              <a:rPr lang="en-US" altLang="ko-KR" sz="1400" dirty="0"/>
              <a:t> \</a:t>
            </a:r>
          </a:p>
          <a:p>
            <a:r>
              <a:rPr lang="en-US" altLang="ko-KR" sz="1400" dirty="0"/>
              <a:t>  -d \</a:t>
            </a:r>
          </a:p>
          <a:p>
            <a:r>
              <a:rPr lang="en-US" altLang="ko-KR" sz="1400" dirty="0"/>
              <a:t>  -p 80:80 \</a:t>
            </a:r>
          </a:p>
          <a:p>
            <a:r>
              <a:rPr lang="en-US" altLang="ko-KR" sz="1400" dirty="0"/>
              <a:t>  -p </a:t>
            </a:r>
            <a:r>
              <a:rPr lang="en-US" altLang="ko-KR" sz="1400" dirty="0" smtClean="0"/>
              <a:t>443:443 \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--restart=always \</a:t>
            </a:r>
          </a:p>
          <a:p>
            <a:r>
              <a:rPr lang="en-US" altLang="ko-KR" sz="1400" dirty="0" smtClean="0"/>
              <a:t>  -</a:t>
            </a:r>
            <a:r>
              <a:rPr lang="en-US" altLang="ko-KR" sz="1400" dirty="0"/>
              <a:t>e TZ=Asia/Seoul \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nginx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#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update </a:t>
            </a:r>
            <a:r>
              <a:rPr lang="en-US" altLang="ko-KR" sz="1400" dirty="0" smtClean="0"/>
              <a:t>–restart=always </a:t>
            </a:r>
            <a:r>
              <a:rPr lang="en-US" altLang="ko-KR" sz="1400" dirty="0" err="1"/>
              <a:t>nginx-rsrch-prev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#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update </a:t>
            </a:r>
            <a:r>
              <a:rPr lang="en-US" altLang="ko-KR" sz="1400" dirty="0" smtClean="0"/>
              <a:t>–p 443:443 </a:t>
            </a:r>
            <a:r>
              <a:rPr lang="en-US" altLang="ko-KR" sz="1400" dirty="0" err="1" smtClean="0"/>
              <a:t>nginx-rsrch-prev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exec -it </a:t>
            </a:r>
            <a:r>
              <a:rPr lang="en-US" altLang="ko-KR" sz="1400" dirty="0" err="1"/>
              <a:t>nginx-rsrch-prev</a:t>
            </a:r>
            <a:r>
              <a:rPr lang="en-US" altLang="ko-KR" sz="1400" dirty="0"/>
              <a:t> /</a:t>
            </a:r>
            <a:r>
              <a:rPr lang="en-US" altLang="ko-KR" sz="1400" dirty="0" smtClean="0"/>
              <a:t>bin/bash</a:t>
            </a:r>
          </a:p>
          <a:p>
            <a:endParaRPr lang="en-US" altLang="ko-KR" sz="1400" dirty="0"/>
          </a:p>
          <a:p>
            <a:r>
              <a:rPr lang="en-US" altLang="ko-KR" sz="1400" dirty="0"/>
              <a:t>v</a:t>
            </a:r>
            <a:r>
              <a:rPr lang="en-US" altLang="ko-KR" sz="1400" dirty="0" smtClean="0"/>
              <a:t>im 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nginx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conf.d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default.conf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vim /</a:t>
            </a:r>
            <a:r>
              <a:rPr lang="en-US" altLang="ko-KR" sz="1400" dirty="0" err="1" smtClean="0"/>
              <a:t>usr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shqre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nginx</a:t>
            </a:r>
            <a:r>
              <a:rPr lang="en-US" altLang="ko-KR" sz="1400" dirty="0" smtClean="0"/>
              <a:t>/html/index.html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262708" y="5982295"/>
            <a:ext cx="11571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참고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: </a:t>
            </a: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juhpark.tistory.com/20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6505574" y="1061561"/>
            <a:ext cx="47910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666666"/>
                </a:solidFill>
                <a:latin typeface="Noto Sans KR"/>
              </a:rPr>
              <a:t>도커</a:t>
            </a:r>
            <a:r>
              <a:rPr lang="ko-KR" altLang="en-US" sz="1200" dirty="0">
                <a:solidFill>
                  <a:srgbClr val="666666"/>
                </a:solidFill>
                <a:latin typeface="Noto Sans KR"/>
              </a:rPr>
              <a:t> 컨테이너에 </a:t>
            </a:r>
            <a:r>
              <a:rPr lang="en-US" altLang="ko-KR" sz="1200" dirty="0">
                <a:solidFill>
                  <a:srgbClr val="666666"/>
                </a:solidFill>
                <a:latin typeface="Noto Sans KR"/>
              </a:rPr>
              <a:t>vi </a:t>
            </a:r>
            <a:r>
              <a:rPr lang="ko-KR" altLang="en-US" sz="1200" dirty="0">
                <a:solidFill>
                  <a:srgbClr val="666666"/>
                </a:solidFill>
                <a:latin typeface="Noto Sans KR"/>
              </a:rPr>
              <a:t>설치</a:t>
            </a:r>
          </a:p>
          <a:p>
            <a:r>
              <a:rPr lang="en-US" altLang="ko-KR" sz="1200" dirty="0">
                <a:solidFill>
                  <a:srgbClr val="666666"/>
                </a:solidFill>
                <a:latin typeface="Noto Sans KR"/>
              </a:rPr>
              <a:t>#</a:t>
            </a:r>
            <a:r>
              <a:rPr lang="en-US" altLang="ko-KR" sz="1200" dirty="0" err="1">
                <a:solidFill>
                  <a:srgbClr val="666666"/>
                </a:solidFill>
                <a:latin typeface="Noto Sans KR"/>
              </a:rPr>
              <a:t>docker</a:t>
            </a:r>
            <a:r>
              <a:rPr lang="en-US" altLang="ko-KR" sz="1200" dirty="0">
                <a:solidFill>
                  <a:srgbClr val="666666"/>
                </a:solidFill>
                <a:latin typeface="Noto Sans KR"/>
              </a:rPr>
              <a:t> exec -it [</a:t>
            </a:r>
            <a:r>
              <a:rPr lang="en-US" altLang="ko-KR" sz="1200" dirty="0" err="1">
                <a:solidFill>
                  <a:srgbClr val="666666"/>
                </a:solidFill>
                <a:latin typeface="Noto Sans KR"/>
              </a:rPr>
              <a:t>container_id</a:t>
            </a:r>
            <a:r>
              <a:rPr lang="en-US" altLang="ko-KR" sz="1200" dirty="0">
                <a:solidFill>
                  <a:srgbClr val="666666"/>
                </a:solidFill>
                <a:latin typeface="Noto Sans KR"/>
              </a:rPr>
              <a:t>] bash</a:t>
            </a:r>
          </a:p>
          <a:p>
            <a:r>
              <a:rPr lang="en-US" altLang="ko-KR" sz="1200" dirty="0">
                <a:solidFill>
                  <a:srgbClr val="666666"/>
                </a:solidFill>
                <a:latin typeface="Noto Sans KR"/>
              </a:rPr>
              <a:t>#apt-get update</a:t>
            </a:r>
          </a:p>
          <a:p>
            <a:r>
              <a:rPr lang="en-US" altLang="ko-KR" sz="1200" dirty="0">
                <a:solidFill>
                  <a:srgbClr val="666666"/>
                </a:solidFill>
                <a:latin typeface="Noto Sans KR"/>
              </a:rPr>
              <a:t>#apt-get upgrade</a:t>
            </a:r>
          </a:p>
          <a:p>
            <a:r>
              <a:rPr lang="en-US" altLang="ko-KR" sz="1200" dirty="0">
                <a:solidFill>
                  <a:srgbClr val="666666"/>
                </a:solidFill>
                <a:latin typeface="Noto Sans KR"/>
              </a:rPr>
              <a:t>#apt-get install vim</a:t>
            </a:r>
            <a:endParaRPr lang="en-US" altLang="ko-KR" sz="1200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13937" y="3083542"/>
            <a:ext cx="51188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666666"/>
                </a:solidFill>
                <a:latin typeface="Noto Sans KR"/>
              </a:rPr>
              <a:t>포트 추가 </a:t>
            </a:r>
            <a:r>
              <a:rPr lang="ko-KR" altLang="en-US" sz="1200" dirty="0" err="1" smtClean="0">
                <a:solidFill>
                  <a:srgbClr val="666666"/>
                </a:solidFill>
                <a:latin typeface="Noto Sans KR"/>
              </a:rPr>
              <a:t>오픈하는</a:t>
            </a:r>
            <a:r>
              <a:rPr lang="ko-KR" altLang="en-US" sz="1200" dirty="0">
                <a:solidFill>
                  <a:srgbClr val="666666"/>
                </a:solidFill>
                <a:latin typeface="Noto Sans KR"/>
              </a:rPr>
              <a:t> </a:t>
            </a:r>
            <a:r>
              <a:rPr lang="ko-KR" altLang="en-US" sz="1200" dirty="0" smtClean="0">
                <a:solidFill>
                  <a:srgbClr val="666666"/>
                </a:solidFill>
                <a:latin typeface="Noto Sans KR"/>
              </a:rPr>
              <a:t>방법</a:t>
            </a:r>
            <a:endParaRPr lang="en-US" altLang="ko-KR" sz="1200" dirty="0" smtClean="0">
              <a:solidFill>
                <a:srgbClr val="666666"/>
              </a:solidFill>
              <a:latin typeface="Noto Sans KR"/>
            </a:endParaRPr>
          </a:p>
          <a:p>
            <a:endParaRPr lang="en-US" altLang="ko-KR" sz="1200" dirty="0" smtClean="0">
              <a:solidFill>
                <a:srgbClr val="666666"/>
              </a:solidFill>
              <a:latin typeface="Noto Sans KR"/>
            </a:endParaRPr>
          </a:p>
          <a:p>
            <a:r>
              <a:rPr lang="ko-KR" altLang="ko-KR" sz="1200" dirty="0" smtClean="0">
                <a:solidFill>
                  <a:srgbClr val="666666"/>
                </a:solidFill>
                <a:latin typeface="Noto Sans KR"/>
              </a:rPr>
              <a:t>docker </a:t>
            </a:r>
            <a:r>
              <a:rPr lang="ko-KR" altLang="ko-KR" sz="1200" dirty="0">
                <a:solidFill>
                  <a:srgbClr val="666666"/>
                </a:solidFill>
                <a:latin typeface="Noto Sans KR"/>
              </a:rPr>
              <a:t>stop </a:t>
            </a:r>
            <a:r>
              <a:rPr lang="en-US" altLang="ko-KR" sz="1200" dirty="0" err="1"/>
              <a:t>nginx-rsrch-prev</a:t>
            </a:r>
            <a:r>
              <a:rPr lang="en-US" altLang="ko-KR" sz="1200" dirty="0"/>
              <a:t> </a:t>
            </a:r>
            <a:endParaRPr lang="en-US" altLang="ko-KR" sz="1200" dirty="0" smtClean="0">
              <a:solidFill>
                <a:srgbClr val="666666"/>
              </a:solidFill>
              <a:latin typeface="Noto Sans KR"/>
            </a:endParaRPr>
          </a:p>
          <a:p>
            <a:endParaRPr lang="en-US" altLang="ko-KR" sz="1200" dirty="0" smtClean="0">
              <a:solidFill>
                <a:srgbClr val="666666"/>
              </a:solidFill>
              <a:latin typeface="Noto Sans KR"/>
            </a:endParaRPr>
          </a:p>
          <a:p>
            <a:r>
              <a:rPr lang="en-US" altLang="ko-KR" sz="1200" dirty="0" err="1">
                <a:solidFill>
                  <a:srgbClr val="666666"/>
                </a:solidFill>
                <a:latin typeface="Noto Sans KR"/>
              </a:rPr>
              <a:t>d</a:t>
            </a:r>
            <a:r>
              <a:rPr lang="en-US" altLang="ko-KR" sz="1200" dirty="0" err="1" smtClean="0">
                <a:solidFill>
                  <a:srgbClr val="666666"/>
                </a:solidFill>
                <a:latin typeface="Noto Sans KR"/>
              </a:rPr>
              <a:t>ocker</a:t>
            </a:r>
            <a:r>
              <a:rPr lang="en-US" altLang="ko-KR" sz="1200" dirty="0" smtClean="0">
                <a:solidFill>
                  <a:srgbClr val="666666"/>
                </a:solidFill>
                <a:latin typeface="Noto Sans KR"/>
              </a:rPr>
              <a:t> </a:t>
            </a:r>
            <a:r>
              <a:rPr lang="ko-KR" altLang="ko-KR" sz="1200" dirty="0" smtClean="0">
                <a:solidFill>
                  <a:srgbClr val="666666"/>
                </a:solidFill>
                <a:latin typeface="Noto Sans KR"/>
              </a:rPr>
              <a:t>commit </a:t>
            </a:r>
            <a:r>
              <a:rPr lang="en-US" altLang="ko-KR" sz="1200" dirty="0" err="1"/>
              <a:t>nginx-rsrch-prev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nginx-rsrch-prev:v0.1</a:t>
            </a:r>
          </a:p>
          <a:p>
            <a:endParaRPr lang="en-US" altLang="ko-KR" sz="1200" dirty="0">
              <a:solidFill>
                <a:srgbClr val="666666"/>
              </a:solidFill>
              <a:latin typeface="Noto Sans KR"/>
            </a:endParaRPr>
          </a:p>
          <a:p>
            <a:r>
              <a:rPr lang="ko-KR" altLang="ko-KR" sz="1200" dirty="0" smtClean="0">
                <a:solidFill>
                  <a:srgbClr val="666666"/>
                </a:solidFill>
                <a:latin typeface="Noto Sans KR"/>
              </a:rPr>
              <a:t>docker </a:t>
            </a:r>
            <a:r>
              <a:rPr lang="ko-KR" altLang="ko-KR" sz="1200" dirty="0">
                <a:solidFill>
                  <a:srgbClr val="666666"/>
                </a:solidFill>
                <a:latin typeface="Noto Sans KR"/>
              </a:rPr>
              <a:t>run -p </a:t>
            </a:r>
            <a:r>
              <a:rPr lang="en-US" altLang="ko-KR" sz="1200" dirty="0" smtClean="0">
                <a:solidFill>
                  <a:srgbClr val="666666"/>
                </a:solidFill>
                <a:latin typeface="Noto Sans KR"/>
              </a:rPr>
              <a:t>80:80 –p 443:443 </a:t>
            </a:r>
            <a:r>
              <a:rPr lang="en-US" altLang="ko-KR" sz="1200" dirty="0"/>
              <a:t>nginx-rsrch-prev:v0.1</a:t>
            </a:r>
          </a:p>
          <a:p>
            <a:r>
              <a:rPr lang="en-US" altLang="ko-KR" sz="1200" dirty="0" smtClean="0"/>
              <a:t> </a:t>
            </a:r>
            <a:endParaRPr lang="ko-KR" altLang="ko-KR" sz="1200" dirty="0">
              <a:solidFill>
                <a:srgbClr val="666666"/>
              </a:solidFill>
              <a:latin typeface="Noto Sans K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2708" y="5574790"/>
            <a:ext cx="103140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docker</a:t>
            </a:r>
            <a:r>
              <a:rPr lang="en-US" altLang="ko-KR" sz="1000" dirty="0"/>
              <a:t> run -it --name </a:t>
            </a:r>
            <a:r>
              <a:rPr lang="en-US" altLang="ko-KR" sz="1000" dirty="0" err="1"/>
              <a:t>nginx-rsrch-prev</a:t>
            </a:r>
            <a:r>
              <a:rPr lang="en-US" altLang="ko-KR" sz="1000" dirty="0"/>
              <a:t> -d -p 80:80 -p 443:443 --restart=always -e TZ=Asia/Seoul -v /root/</a:t>
            </a:r>
            <a:r>
              <a:rPr lang="en-US" altLang="ko-KR" sz="1000" dirty="0" err="1"/>
              <a:t>rsrch-prev</a:t>
            </a:r>
            <a:r>
              <a:rPr lang="en-US" altLang="ko-KR" sz="1000" dirty="0"/>
              <a:t>/</a:t>
            </a:r>
            <a:r>
              <a:rPr lang="en-US" altLang="ko-KR" sz="1000" dirty="0" err="1"/>
              <a:t>nginx</a:t>
            </a:r>
            <a:r>
              <a:rPr lang="en-US" altLang="ko-KR" sz="1000" dirty="0"/>
              <a:t>/html:/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/share/</a:t>
            </a:r>
            <a:r>
              <a:rPr lang="en-US" altLang="ko-KR" sz="1000" dirty="0" err="1"/>
              <a:t>nginx</a:t>
            </a:r>
            <a:r>
              <a:rPr lang="en-US" altLang="ko-KR" sz="1000" dirty="0"/>
              <a:t>/html  nginx-rsrch-prev:v0.1</a:t>
            </a:r>
          </a:p>
        </p:txBody>
      </p:sp>
    </p:spTree>
    <p:extLst>
      <p:ext uri="{BB962C8B-B14F-4D97-AF65-F5344CB8AC3E}">
        <p14:creationId xmlns:p14="http://schemas.microsoft.com/office/powerpoint/2010/main" val="140639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Nginx SSL</a:t>
            </a:r>
            <a:r>
              <a:rPr lang="ko-KR" altLang="en-US" sz="1600" dirty="0" smtClean="0"/>
              <a:t> 설치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) : </a:t>
            </a:r>
            <a:r>
              <a:rPr lang="en-US" altLang="ko-KR" sz="1600" dirty="0" err="1" smtClean="0"/>
              <a:t>whois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인증서 적용</a:t>
            </a:r>
            <a:endParaRPr lang="ko-KR" alt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629433"/>
            <a:ext cx="8233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openssl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rsa</a:t>
            </a:r>
            <a:r>
              <a:rPr lang="en-US" altLang="ko-KR" sz="1200" dirty="0"/>
              <a:t> -des3 -in </a:t>
            </a:r>
            <a:r>
              <a:rPr lang="en-US" altLang="ko-KR" sz="1200" dirty="0" err="1"/>
              <a:t>Private.key</a:t>
            </a:r>
            <a:r>
              <a:rPr lang="en-US" altLang="ko-KR" sz="1200" dirty="0"/>
              <a:t> -out </a:t>
            </a:r>
            <a:r>
              <a:rPr lang="en-US" altLang="ko-KR" sz="1200" dirty="0" err="1"/>
              <a:t>Private_pass.key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openssl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rsa</a:t>
            </a:r>
            <a:r>
              <a:rPr lang="en-US" altLang="ko-KR" sz="1200" dirty="0"/>
              <a:t> -in </a:t>
            </a:r>
            <a:r>
              <a:rPr lang="en-US" altLang="ko-KR" sz="1200" dirty="0" err="1"/>
              <a:t>Private_pass.key</a:t>
            </a:r>
            <a:r>
              <a:rPr lang="en-US" altLang="ko-KR" sz="1200" dirty="0"/>
              <a:t> -out </a:t>
            </a:r>
            <a:r>
              <a:rPr lang="en-US" altLang="ko-KR" sz="1200" dirty="0" err="1" smtClean="0"/>
              <a:t>Private_nopass.key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docker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 /</a:t>
            </a:r>
            <a:r>
              <a:rPr lang="en-US" altLang="ko-KR" sz="1200" dirty="0" smtClean="0"/>
              <a:t>root/</a:t>
            </a:r>
            <a:r>
              <a:rPr lang="en-US" altLang="ko-KR" sz="1200" dirty="0" err="1" smtClean="0"/>
              <a:t>ssl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Private_nopass.key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nginx-rsrch-prev</a:t>
            </a:r>
            <a:r>
              <a:rPr lang="en-US" altLang="ko-KR" sz="1200" dirty="0"/>
              <a:t>:/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nginx</a:t>
            </a:r>
            <a:r>
              <a:rPr lang="en-US" altLang="ko-KR" sz="1200" dirty="0"/>
              <a:t>/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cat </a:t>
            </a:r>
            <a:r>
              <a:rPr lang="en-US" altLang="ko-KR" sz="1200" dirty="0" err="1"/>
              <a:t>dt-hub_co_kr</a:t>
            </a:r>
            <a:r>
              <a:rPr lang="en-US" altLang="ko-KR" sz="1200" dirty="0" err="1" smtClean="0"/>
              <a:t>_crt.pem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ChainCA.crt RootCA.crt &gt; </a:t>
            </a:r>
            <a:r>
              <a:rPr lang="en-US" altLang="ko-KR" sz="1200" dirty="0" err="1"/>
              <a:t>dt-hub_co_kr</a:t>
            </a:r>
            <a:r>
              <a:rPr lang="en-US" altLang="ko-KR" sz="1200" dirty="0" err="1" smtClean="0"/>
              <a:t>_bundle.pem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docker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 /</a:t>
            </a:r>
            <a:r>
              <a:rPr lang="en-US" altLang="ko-KR" sz="1200" dirty="0" smtClean="0"/>
              <a:t>root/</a:t>
            </a:r>
            <a:r>
              <a:rPr lang="en-US" altLang="ko-KR" sz="1200" dirty="0" err="1" smtClean="0"/>
              <a:t>ssl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dt-hub_co_kr_bundle.pem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nginx-rsrch-prev</a:t>
            </a:r>
            <a:r>
              <a:rPr lang="en-US" altLang="ko-KR" sz="1200" dirty="0"/>
              <a:t>:/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nginx</a:t>
            </a:r>
            <a:r>
              <a:rPr lang="en-US" altLang="ko-KR" sz="1200" dirty="0"/>
              <a:t>/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docker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 /root/</a:t>
            </a:r>
            <a:r>
              <a:rPr lang="en-US" altLang="ko-KR" sz="1200" dirty="0" err="1"/>
              <a:t>ssl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Private.key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nginx-rsrch-prev</a:t>
            </a:r>
            <a:r>
              <a:rPr lang="en-US" altLang="ko-KR" sz="1200" dirty="0"/>
              <a:t>:/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nginx</a:t>
            </a:r>
            <a:r>
              <a:rPr lang="en-US" altLang="ko-KR" sz="1200" dirty="0" smtClean="0"/>
              <a:t>/</a:t>
            </a:r>
          </a:p>
          <a:p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262708" y="6176807"/>
            <a:ext cx="11571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참고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: </a:t>
            </a: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cs.whois.co.kr/manual/ssl_nginx.pdf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9019380" y="1501259"/>
            <a:ext cx="2553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인증서 비밀번호: onpoomdts0628</a:t>
            </a:r>
          </a:p>
        </p:txBody>
      </p:sp>
    </p:spTree>
    <p:extLst>
      <p:ext uri="{BB962C8B-B14F-4D97-AF65-F5344CB8AC3E}">
        <p14:creationId xmlns:p14="http://schemas.microsoft.com/office/powerpoint/2010/main" val="396471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Nginx SSL</a:t>
            </a:r>
            <a:r>
              <a:rPr lang="ko-KR" altLang="en-US" sz="1600" dirty="0" smtClean="0"/>
              <a:t> 설치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) :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설정</a:t>
            </a:r>
            <a:endParaRPr lang="ko-KR" alt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629433"/>
            <a:ext cx="82335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docker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nginx-rsrch-prev</a:t>
            </a:r>
            <a:r>
              <a:rPr lang="en-US" altLang="ko-KR" sz="1200" dirty="0"/>
              <a:t>:/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nginx</a:t>
            </a:r>
            <a:r>
              <a:rPr lang="en-US" altLang="ko-KR" sz="1200" dirty="0"/>
              <a:t>/</a:t>
            </a:r>
            <a:r>
              <a:rPr lang="en-US" altLang="ko-KR" sz="1200" dirty="0" err="1"/>
              <a:t>conf.d</a:t>
            </a:r>
            <a:r>
              <a:rPr lang="en-US" altLang="ko-KR" sz="1200" dirty="0"/>
              <a:t>/</a:t>
            </a:r>
            <a:r>
              <a:rPr lang="en-US" altLang="ko-KR" sz="1200" dirty="0" err="1"/>
              <a:t>default.conf</a:t>
            </a:r>
            <a:r>
              <a:rPr lang="en-US" altLang="ko-KR" sz="1200" dirty="0"/>
              <a:t> ./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vi </a:t>
            </a:r>
            <a:r>
              <a:rPr lang="en-US" altLang="ko-KR" sz="1200" dirty="0" err="1" smtClean="0"/>
              <a:t>default.conf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/>
              <a:t>s</a:t>
            </a:r>
            <a:r>
              <a:rPr lang="en-US" altLang="ko-KR" sz="1200" dirty="0" smtClean="0"/>
              <a:t>erver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listen       80;</a:t>
            </a:r>
          </a:p>
          <a:p>
            <a:r>
              <a:rPr lang="en-US" altLang="ko-KR" sz="1200" dirty="0"/>
              <a:t>    listen  [::]:80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r>
              <a:rPr lang="en-US" altLang="ko-KR" sz="1200" dirty="0"/>
              <a:t>    listen      443 </a:t>
            </a:r>
            <a:r>
              <a:rPr lang="en-US" altLang="ko-KR" sz="1200" dirty="0" err="1"/>
              <a:t>ssl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server_name</a:t>
            </a:r>
            <a:r>
              <a:rPr lang="en-US" altLang="ko-KR" sz="1200" dirty="0"/>
              <a:t> dt-hub.co.kr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ssl_certificate</a:t>
            </a:r>
            <a:r>
              <a:rPr lang="en-US" altLang="ko-KR" sz="1200" dirty="0"/>
              <a:t>    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nginx</a:t>
            </a:r>
            <a:r>
              <a:rPr lang="en-US" altLang="ko-KR" sz="1200" dirty="0"/>
              <a:t>/</a:t>
            </a:r>
            <a:r>
              <a:rPr lang="en-US" altLang="ko-KR" sz="1200" dirty="0" err="1"/>
              <a:t>dt-hub_co_kr_bundle.pem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ssl_certificate_key</a:t>
            </a:r>
            <a:r>
              <a:rPr lang="en-US" altLang="ko-KR" sz="1200" dirty="0"/>
              <a:t>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nginx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Private_nopass.key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ssl_protocols</a:t>
            </a:r>
            <a:r>
              <a:rPr lang="en-US" altLang="ko-KR" sz="1200" dirty="0"/>
              <a:t> TLSv1.2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location / {</a:t>
            </a:r>
          </a:p>
          <a:p>
            <a:r>
              <a:rPr lang="en-US" altLang="ko-KR" sz="1200" dirty="0"/>
              <a:t>        root   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/share/</a:t>
            </a:r>
            <a:r>
              <a:rPr lang="en-US" altLang="ko-KR" sz="1200" dirty="0" err="1"/>
              <a:t>nginx</a:t>
            </a:r>
            <a:r>
              <a:rPr lang="en-US" altLang="ko-KR" sz="1200" dirty="0"/>
              <a:t>/html;</a:t>
            </a:r>
          </a:p>
          <a:p>
            <a:r>
              <a:rPr lang="en-US" altLang="ko-KR" sz="1200" dirty="0"/>
              <a:t>        index  index.html index.htm;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/>
              <a:t>docker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default.conf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nginx-rsrch-prev</a:t>
            </a:r>
            <a:r>
              <a:rPr lang="en-US" altLang="ko-KR" sz="1200" dirty="0"/>
              <a:t>:/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nginx</a:t>
            </a:r>
            <a:r>
              <a:rPr lang="en-US" altLang="ko-KR" sz="1200" dirty="0"/>
              <a:t>/</a:t>
            </a:r>
            <a:r>
              <a:rPr lang="en-US" altLang="ko-KR" sz="1200" dirty="0" err="1"/>
              <a:t>conf.d</a:t>
            </a:r>
            <a:r>
              <a:rPr lang="en-US" altLang="ko-KR" sz="1200" dirty="0"/>
              <a:t>/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</a:t>
            </a:r>
            <a:r>
              <a:rPr lang="en-US" altLang="ko-KR" sz="1200" dirty="0" err="1" smtClean="0"/>
              <a:t>ocker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restart </a:t>
            </a:r>
            <a:r>
              <a:rPr lang="en-US" altLang="ko-KR" sz="1200" dirty="0" err="1"/>
              <a:t>nginx-rsrch-prev</a:t>
            </a:r>
            <a:r>
              <a:rPr lang="en-US" altLang="ko-KR" sz="1200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2708" y="6176807"/>
            <a:ext cx="11571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참고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: </a:t>
            </a: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cs.whois.co.kr/manual/ssl_nginx.pdf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9019380" y="1501259"/>
            <a:ext cx="2553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인증서 비밀번호: onpoomdts0628</a:t>
            </a:r>
          </a:p>
        </p:txBody>
      </p:sp>
    </p:spTree>
    <p:extLst>
      <p:ext uri="{BB962C8B-B14F-4D97-AF65-F5344CB8AC3E}">
        <p14:creationId xmlns:p14="http://schemas.microsoft.com/office/powerpoint/2010/main" val="241704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 smtClean="0"/>
              <a:t>Postgresql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852273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run </a:t>
            </a:r>
            <a:r>
              <a:rPr lang="en-US" altLang="ko-KR" sz="1400" dirty="0" smtClean="0"/>
              <a:t>\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dp</a:t>
            </a:r>
            <a:r>
              <a:rPr lang="en-US" altLang="ko-KR" sz="1400" dirty="0"/>
              <a:t> 5432:5432 </a:t>
            </a:r>
            <a:r>
              <a:rPr lang="en-US" altLang="ko-KR" sz="1400" dirty="0" smtClean="0"/>
              <a:t>\</a:t>
            </a:r>
            <a:endParaRPr lang="en-US" altLang="ko-KR" sz="1400" dirty="0"/>
          </a:p>
          <a:p>
            <a:r>
              <a:rPr lang="en-US" altLang="ko-KR" sz="1400" dirty="0"/>
              <a:t>--name </a:t>
            </a:r>
            <a:r>
              <a:rPr lang="en-US" altLang="ko-KR" sz="1400" dirty="0" smtClean="0"/>
              <a:t>postgresql10-rsrch-prev \</a:t>
            </a:r>
            <a:endParaRPr lang="en-US" altLang="ko-KR" sz="1400" dirty="0"/>
          </a:p>
          <a:p>
            <a:r>
              <a:rPr lang="en-US" altLang="ko-KR" sz="1400" dirty="0"/>
              <a:t>-e </a:t>
            </a:r>
            <a:r>
              <a:rPr lang="en-US" altLang="ko-KR" sz="1400" dirty="0" smtClean="0"/>
              <a:t>POSTGRES_PASSWORD=Zaqxc1234! \</a:t>
            </a:r>
          </a:p>
          <a:p>
            <a:r>
              <a:rPr lang="en-US" altLang="ko-KR" sz="1400" dirty="0" smtClean="0"/>
              <a:t>-e </a:t>
            </a:r>
            <a:r>
              <a:rPr lang="en-US" altLang="ko-KR" sz="1400" dirty="0"/>
              <a:t>TZ=Asia/Seoul </a:t>
            </a:r>
            <a:r>
              <a:rPr lang="en-US" altLang="ko-KR" sz="1400" dirty="0" smtClean="0"/>
              <a:t>\</a:t>
            </a:r>
            <a:endParaRPr lang="en-US" altLang="ko-KR" sz="1400" dirty="0"/>
          </a:p>
          <a:p>
            <a:r>
              <a:rPr lang="en-US" altLang="ko-KR" sz="1400" dirty="0"/>
              <a:t>-v </a:t>
            </a:r>
            <a:r>
              <a:rPr lang="en-US" altLang="ko-KR" sz="1400" dirty="0" smtClean="0"/>
              <a:t>~/</a:t>
            </a:r>
            <a:r>
              <a:rPr lang="en-US" altLang="ko-KR" sz="1400" dirty="0" err="1" smtClean="0"/>
              <a:t>rsrch-prev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postgres</a:t>
            </a:r>
            <a:r>
              <a:rPr lang="en-US" altLang="ko-KR" sz="1400" dirty="0" smtClean="0"/>
              <a:t>/data:/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/lib/</a:t>
            </a:r>
            <a:r>
              <a:rPr lang="en-US" altLang="ko-KR" sz="1400" dirty="0" err="1"/>
              <a:t>postgres</a:t>
            </a:r>
            <a:r>
              <a:rPr lang="en-US" altLang="ko-KR" sz="1400" dirty="0"/>
              <a:t>/data </a:t>
            </a:r>
            <a:r>
              <a:rPr lang="en-US" altLang="ko-KR" sz="1400" dirty="0" smtClean="0"/>
              <a:t>postgres:10</a:t>
            </a:r>
          </a:p>
          <a:p>
            <a:endParaRPr lang="en-US" altLang="ko-KR" sz="1400" dirty="0" smtClean="0"/>
          </a:p>
          <a:p>
            <a:r>
              <a:rPr lang="en-US" altLang="ko-KR" sz="1400" dirty="0" err="1"/>
              <a:t>docker</a:t>
            </a:r>
            <a:r>
              <a:rPr lang="en-US" altLang="ko-KR" sz="1400" dirty="0"/>
              <a:t> update --</a:t>
            </a:r>
            <a:r>
              <a:rPr lang="en-US" altLang="ko-KR" sz="1400" dirty="0" smtClean="0"/>
              <a:t>restart=always </a:t>
            </a:r>
            <a:r>
              <a:rPr lang="en-US" altLang="ko-KR" sz="1400" dirty="0"/>
              <a:t>postgresql10-rsrch-prev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/>
              <a:t>docker</a:t>
            </a:r>
            <a:r>
              <a:rPr lang="en-US" altLang="ko-KR" sz="1400" dirty="0"/>
              <a:t> exec -it </a:t>
            </a:r>
            <a:r>
              <a:rPr lang="en-US" altLang="ko-KR" sz="1400" dirty="0" smtClean="0"/>
              <a:t>postgresql10-rsrch-prev /bin/bash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psql</a:t>
            </a:r>
            <a:r>
              <a:rPr lang="en-US" altLang="ko-KR" sz="1400" dirty="0"/>
              <a:t> -U </a:t>
            </a:r>
            <a:r>
              <a:rPr lang="en-US" altLang="ko-KR" sz="1400" dirty="0" err="1" smtClean="0"/>
              <a:t>postgres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\l</a:t>
            </a:r>
          </a:p>
          <a:p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262708" y="5982295"/>
            <a:ext cx="11571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참고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: </a:t>
            </a: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devfunny.tistory.com/906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101" y="3790950"/>
            <a:ext cx="7345962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4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Tomcat 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852273"/>
            <a:ext cx="1039005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cd </a:t>
            </a:r>
            <a:r>
              <a:rPr lang="en-US" altLang="ko-KR" sz="1400" dirty="0"/>
              <a:t>/root/</a:t>
            </a:r>
            <a:r>
              <a:rPr lang="en-US" altLang="ko-KR" sz="1400" dirty="0" err="1"/>
              <a:t>rsrch-prev</a:t>
            </a:r>
            <a:r>
              <a:rPr lang="en-US" altLang="ko-KR" sz="1400" dirty="0"/>
              <a:t>/tomcat</a:t>
            </a:r>
          </a:p>
          <a:p>
            <a:endParaRPr lang="en-US" altLang="ko-KR" sz="1400" dirty="0" smtClean="0"/>
          </a:p>
          <a:p>
            <a:r>
              <a:rPr lang="en-US" altLang="ko-KR" sz="1400" dirty="0" err="1"/>
              <a:t>docker</a:t>
            </a:r>
            <a:r>
              <a:rPr lang="en-US" altLang="ko-KR" sz="1400" dirty="0"/>
              <a:t> run -d --name </a:t>
            </a:r>
            <a:r>
              <a:rPr lang="en-US" altLang="ko-KR" sz="1400" b="1" dirty="0"/>
              <a:t>tomcat-</a:t>
            </a:r>
            <a:r>
              <a:rPr lang="en-US" altLang="ko-KR" sz="1400" b="1" dirty="0" err="1"/>
              <a:t>rsrch</a:t>
            </a:r>
            <a:r>
              <a:rPr lang="en-US" altLang="ko-KR" sz="1400" b="1" dirty="0"/>
              <a:t>-</a:t>
            </a:r>
            <a:r>
              <a:rPr lang="en-US" altLang="ko-KR" sz="1400" b="1" dirty="0" err="1"/>
              <a:t>prev</a:t>
            </a:r>
            <a:r>
              <a:rPr lang="en-US" altLang="ko-KR" sz="1400" dirty="0"/>
              <a:t> -p 8686:8080 --restart=always -e TZ=Asia/Seoul </a:t>
            </a:r>
            <a:r>
              <a:rPr lang="en-US" altLang="ko-KR" sz="1400" b="1" dirty="0" smtClean="0"/>
              <a:t>tomcat:8.5.73-jdk8</a:t>
            </a:r>
          </a:p>
          <a:p>
            <a:endParaRPr lang="en-US" altLang="ko-KR" sz="1400" dirty="0" smtClean="0"/>
          </a:p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백업된 설정파일이 있는 경우 </a:t>
            </a:r>
            <a:r>
              <a:rPr lang="en-US" altLang="ko-KR" sz="1200" dirty="0" smtClean="0"/>
              <a:t>Jenkins </a:t>
            </a:r>
            <a:r>
              <a:rPr lang="ko-KR" altLang="en-US" sz="1200" dirty="0" smtClean="0"/>
              <a:t>연동 계정 적용</a:t>
            </a:r>
            <a:r>
              <a:rPr lang="en-US" altLang="ko-KR" sz="1200" dirty="0" smtClean="0"/>
              <a:t>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docker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conf</a:t>
            </a:r>
            <a:r>
              <a:rPr lang="en-US" altLang="ko-KR" sz="1200" dirty="0" smtClean="0"/>
              <a:t>/tomcat-users.xml </a:t>
            </a:r>
            <a:r>
              <a:rPr lang="en-US" altLang="ko-KR" sz="1200" dirty="0"/>
              <a:t>tomcat-</a:t>
            </a:r>
            <a:r>
              <a:rPr lang="en-US" altLang="ko-KR" sz="1200" dirty="0" err="1"/>
              <a:t>rsrch</a:t>
            </a:r>
            <a:r>
              <a:rPr lang="en-US" altLang="ko-KR" sz="1200" dirty="0"/>
              <a:t>-</a:t>
            </a:r>
            <a:r>
              <a:rPr lang="en-US" altLang="ko-KR" sz="1200" dirty="0" err="1"/>
              <a:t>prev</a:t>
            </a:r>
            <a:r>
              <a:rPr lang="en-US" altLang="ko-KR" sz="1200" dirty="0"/>
              <a:t>:/</a:t>
            </a:r>
            <a:r>
              <a:rPr lang="en-US" altLang="ko-KR" sz="1200" dirty="0" err="1" smtClean="0"/>
              <a:t>usr</a:t>
            </a:r>
            <a:r>
              <a:rPr lang="en-US" altLang="ko-KR" sz="1200" dirty="0" smtClean="0"/>
              <a:t>/local/tomcat/</a:t>
            </a:r>
            <a:r>
              <a:rPr lang="en-US" altLang="ko-KR" sz="1200" dirty="0" err="1" smtClean="0"/>
              <a:t>conf</a:t>
            </a:r>
            <a:r>
              <a:rPr lang="en-US" altLang="ko-KR" sz="1200" dirty="0"/>
              <a:t>/</a:t>
            </a:r>
          </a:p>
          <a:p>
            <a:r>
              <a:rPr lang="en-US" altLang="ko-KR" sz="1200" dirty="0" err="1"/>
              <a:t>docker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./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/manager tomcat-</a:t>
            </a:r>
            <a:r>
              <a:rPr lang="en-US" altLang="ko-KR" sz="1200" dirty="0" err="1"/>
              <a:t>rsrch</a:t>
            </a:r>
            <a:r>
              <a:rPr lang="en-US" altLang="ko-KR" sz="1200" dirty="0"/>
              <a:t>-</a:t>
            </a:r>
            <a:r>
              <a:rPr lang="en-US" altLang="ko-KR" sz="1200" dirty="0" err="1"/>
              <a:t>prev</a:t>
            </a:r>
            <a:r>
              <a:rPr lang="en-US" altLang="ko-KR" sz="1200" dirty="0"/>
              <a:t>:/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/local/tomcat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/>
              <a:t>/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docker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restart </a:t>
            </a:r>
            <a:r>
              <a:rPr lang="en-US" altLang="ko-KR" sz="1200" dirty="0" smtClean="0"/>
              <a:t>tomcat-</a:t>
            </a:r>
            <a:r>
              <a:rPr lang="en-US" altLang="ko-KR" sz="1200" dirty="0" err="1" smtClean="0"/>
              <a:t>rsrch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prev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docker</a:t>
            </a:r>
            <a:r>
              <a:rPr lang="en-US" altLang="ko-KR" sz="1200" dirty="0" smtClean="0"/>
              <a:t> exec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-it tomcat-</a:t>
            </a:r>
            <a:r>
              <a:rPr lang="en-US" altLang="ko-KR" sz="1200" dirty="0" err="1" smtClean="0"/>
              <a:t>rsrch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prev</a:t>
            </a:r>
            <a:r>
              <a:rPr lang="en-US" altLang="ko-KR" sz="1200" dirty="0" smtClean="0"/>
              <a:t> /bin/bash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[test]</a:t>
            </a:r>
            <a:endParaRPr lang="en-US" altLang="ko-KR" sz="1200" dirty="0"/>
          </a:p>
          <a:p>
            <a:r>
              <a:rPr lang="en-US" altLang="ko-KR" sz="1200" dirty="0"/>
              <a:t>http://10.10.30.40:8686/manager</a:t>
            </a:r>
          </a:p>
          <a:p>
            <a:endParaRPr lang="en-US" altLang="ko-KR" sz="1200" dirty="0"/>
          </a:p>
          <a:p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262708" y="5982295"/>
            <a:ext cx="115711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참고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: </a:t>
            </a:r>
            <a:r>
              <a:rPr lang="en-US" altLang="ko-KR" sz="1400" dirty="0">
                <a:hlinkClick r:id="rId2"/>
              </a:rPr>
              <a:t>https://velog.io/@sherlockid8/Docker%EC%97%90-Tomcat-%EC%BB%A8%ED%85%8C%EC%9D%B4%EB%84%88-%EC%8B%A4%ED%96%89-%EB%A1%9C%EC%BB%AC-%ED%8C%8C%EC%9D%BC-%EB%B3%B5%EC%82%AC%ED%95%B4%EC%84%9C-%</a:t>
            </a:r>
            <a:r>
              <a:rPr lang="en-US" altLang="ko-KR" sz="1400" dirty="0" smtClean="0">
                <a:hlinkClick r:id="rId2"/>
              </a:rPr>
              <a:t>EC%8B%A4%ED%96%89%EC%8B%9C%ED%82%A4%EA%B8%B0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8402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7" y="191151"/>
            <a:ext cx="100558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Tomcat 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) : </a:t>
            </a:r>
            <a:r>
              <a:rPr lang="en-US" altLang="ko-KR" sz="1600" dirty="0" err="1" smtClean="0"/>
              <a:t>jenkins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계정 연동 설정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tomcat-users.xml </a:t>
            </a:r>
            <a:r>
              <a:rPr lang="ko-KR" altLang="en-US" sz="1600" dirty="0" smtClean="0"/>
              <a:t>수정 </a:t>
            </a:r>
            <a:r>
              <a:rPr lang="en-US" altLang="ko-KR" sz="1600" dirty="0" smtClean="0"/>
              <a:t>- </a:t>
            </a:r>
            <a:r>
              <a:rPr lang="ko-KR" altLang="en-US" sz="1600" dirty="0"/>
              <a:t>백업된 설정파일이 </a:t>
            </a:r>
            <a:r>
              <a:rPr lang="ko-KR" altLang="en-US" sz="1600" dirty="0" smtClean="0"/>
              <a:t>없는 </a:t>
            </a:r>
            <a:r>
              <a:rPr lang="ko-KR" altLang="en-US" sz="1600" dirty="0"/>
              <a:t>경우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852273"/>
            <a:ext cx="711916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cd /</a:t>
            </a:r>
            <a:r>
              <a:rPr lang="en-US" altLang="ko-KR" sz="1400" dirty="0" smtClean="0"/>
              <a:t>root/</a:t>
            </a:r>
            <a:r>
              <a:rPr lang="en-US" altLang="ko-KR" sz="1400" dirty="0" err="1" smtClean="0"/>
              <a:t>rsrch-prev</a:t>
            </a:r>
            <a:r>
              <a:rPr lang="en-US" altLang="ko-KR" sz="1400" dirty="0" smtClean="0"/>
              <a:t>/tomcat</a:t>
            </a:r>
          </a:p>
          <a:p>
            <a:endParaRPr lang="en-US" altLang="ko-KR" sz="1400" dirty="0" smtClean="0"/>
          </a:p>
          <a:p>
            <a:r>
              <a:rPr lang="en-US" altLang="ko-KR" sz="1400" dirty="0" err="1"/>
              <a:t>docker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tomcat-</a:t>
            </a:r>
            <a:r>
              <a:rPr lang="en-US" altLang="ko-KR" sz="1400" dirty="0" err="1" smtClean="0"/>
              <a:t>rsrch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prev</a:t>
            </a:r>
            <a:r>
              <a:rPr lang="en-US" altLang="ko-KR" sz="1400" dirty="0" smtClean="0"/>
              <a:t>:/</a:t>
            </a:r>
            <a:r>
              <a:rPr lang="en-US" altLang="ko-KR" sz="1400" dirty="0" err="1" smtClean="0"/>
              <a:t>usr</a:t>
            </a:r>
            <a:r>
              <a:rPr lang="en-US" altLang="ko-KR" sz="1400" dirty="0" smtClean="0"/>
              <a:t>/local/tomcat/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/tomcat-users.xml ./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v</a:t>
            </a:r>
            <a:r>
              <a:rPr lang="en-US" altLang="ko-KR" sz="1400" dirty="0" smtClean="0"/>
              <a:t>im tomcat-users.xml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tomcat-users.xml </a:t>
            </a:r>
            <a:r>
              <a:rPr lang="en-US" altLang="ko-KR" sz="1400" dirty="0"/>
              <a:t>tomcat-</a:t>
            </a:r>
            <a:r>
              <a:rPr lang="en-US" altLang="ko-KR" sz="1400" dirty="0" err="1"/>
              <a:t>rsrch</a:t>
            </a:r>
            <a:r>
              <a:rPr lang="en-US" altLang="ko-KR" sz="1400" dirty="0"/>
              <a:t>-</a:t>
            </a:r>
            <a:r>
              <a:rPr lang="en-US" altLang="ko-KR" sz="1400" dirty="0" err="1"/>
              <a:t>prev</a:t>
            </a:r>
            <a:r>
              <a:rPr lang="en-US" altLang="ko-KR" sz="1400" dirty="0"/>
              <a:t>:/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/local/tomcat/</a:t>
            </a:r>
            <a:r>
              <a:rPr lang="en-US" altLang="ko-KR" sz="1400" dirty="0" err="1"/>
              <a:t>conf</a:t>
            </a:r>
            <a:r>
              <a:rPr lang="en-US" altLang="ko-KR" sz="1400" dirty="0" smtClean="0"/>
              <a:t>/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err="1"/>
              <a:t>docker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manager.zip </a:t>
            </a:r>
            <a:r>
              <a:rPr lang="en-US" altLang="ko-KR" sz="1400" dirty="0"/>
              <a:t>tomcat-</a:t>
            </a:r>
            <a:r>
              <a:rPr lang="en-US" altLang="ko-KR" sz="1400" dirty="0" err="1"/>
              <a:t>rsrch</a:t>
            </a:r>
            <a:r>
              <a:rPr lang="en-US" altLang="ko-KR" sz="1400" dirty="0"/>
              <a:t>-</a:t>
            </a:r>
            <a:r>
              <a:rPr lang="en-US" altLang="ko-KR" sz="1400" dirty="0" err="1"/>
              <a:t>prev</a:t>
            </a:r>
            <a:r>
              <a:rPr lang="en-US" altLang="ko-KR" sz="1400" dirty="0"/>
              <a:t>:/</a:t>
            </a:r>
            <a:r>
              <a:rPr lang="en-US" altLang="ko-KR" sz="1400" dirty="0" err="1" smtClean="0"/>
              <a:t>usr</a:t>
            </a:r>
            <a:r>
              <a:rPr lang="en-US" altLang="ko-KR" sz="1400" dirty="0" smtClean="0"/>
              <a:t>/local/tomcat/</a:t>
            </a:r>
            <a:r>
              <a:rPr lang="en-US" altLang="ko-KR" sz="1400" dirty="0" err="1" smtClean="0"/>
              <a:t>webapps</a:t>
            </a:r>
            <a:r>
              <a:rPr lang="en-US" altLang="ko-KR" sz="1400" dirty="0" smtClean="0"/>
              <a:t>/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exec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-it tomcat-</a:t>
            </a:r>
            <a:r>
              <a:rPr lang="en-US" altLang="ko-KR" sz="1400" dirty="0" err="1" smtClean="0"/>
              <a:t>rsrch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prev</a:t>
            </a:r>
            <a:r>
              <a:rPr lang="en-US" altLang="ko-KR" sz="1400" dirty="0" smtClean="0"/>
              <a:t> /bin/bash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cd /</a:t>
            </a:r>
            <a:r>
              <a:rPr lang="en-US" altLang="ko-KR" sz="1400" dirty="0" err="1" smtClean="0"/>
              <a:t>usr</a:t>
            </a:r>
            <a:r>
              <a:rPr lang="en-US" altLang="ko-KR" sz="1400" dirty="0" smtClean="0"/>
              <a:t>/local/tomcat/</a:t>
            </a:r>
            <a:r>
              <a:rPr lang="en-US" altLang="ko-KR" sz="1400" dirty="0" err="1" smtClean="0"/>
              <a:t>webapps</a:t>
            </a:r>
            <a:r>
              <a:rPr lang="en-US" altLang="ko-KR" sz="1400" dirty="0" smtClean="0"/>
              <a:t>/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unzip </a:t>
            </a:r>
            <a:r>
              <a:rPr lang="en-US" altLang="ko-KR" sz="1400" dirty="0"/>
              <a:t>manager.zip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e</a:t>
            </a:r>
            <a:r>
              <a:rPr lang="en-US" altLang="ko-KR" sz="1400" dirty="0" smtClean="0"/>
              <a:t>xit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restart tomcat-</a:t>
            </a:r>
            <a:r>
              <a:rPr lang="en-US" altLang="ko-KR" sz="1400" dirty="0" err="1" smtClean="0"/>
              <a:t>rsrch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prev</a:t>
            </a:r>
            <a:r>
              <a:rPr lang="en-US" altLang="ko-KR" sz="1400" dirty="0" smtClean="0"/>
              <a:t> </a:t>
            </a:r>
          </a:p>
          <a:p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62708" y="5982295"/>
            <a:ext cx="11571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참고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8116388" y="3622766"/>
            <a:ext cx="3944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/>
          </a:p>
          <a:p>
            <a:r>
              <a:rPr lang="ko-KR" altLang="en-US" sz="1200" dirty="0"/>
              <a:t>  &lt;role rolename</a:t>
            </a:r>
            <a:r>
              <a:rPr lang="ko-KR" altLang="en-US" sz="1200" dirty="0" smtClean="0"/>
              <a:t>=</a:t>
            </a:r>
            <a:r>
              <a:rPr lang="ko-KR" altLang="en-US" sz="1200" dirty="0"/>
              <a:t>"</a:t>
            </a:r>
            <a:r>
              <a:rPr lang="en-US" altLang="ko-KR" sz="1200" dirty="0" smtClean="0"/>
              <a:t>tomcat</a:t>
            </a:r>
            <a:r>
              <a:rPr lang="ko-KR" altLang="en-US" sz="1200" dirty="0" smtClean="0"/>
              <a:t>"/&gt;</a:t>
            </a:r>
            <a:endParaRPr lang="ko-KR" altLang="en-US" sz="1200" dirty="0"/>
          </a:p>
          <a:p>
            <a:r>
              <a:rPr lang="ko-KR" altLang="en-US" sz="1200" dirty="0"/>
              <a:t>  &lt;role rolename="manager"/&gt;</a:t>
            </a:r>
          </a:p>
          <a:p>
            <a:r>
              <a:rPr lang="ko-KR" altLang="en-US" sz="1200" dirty="0" smtClean="0"/>
              <a:t>  &lt;role rolename="manager-gui" /&gt;</a:t>
            </a:r>
          </a:p>
          <a:p>
            <a:r>
              <a:rPr lang="ko-KR" altLang="en-US" sz="1200" dirty="0" smtClean="0"/>
              <a:t>  &lt;role rolename="manager-script" /&gt;</a:t>
            </a:r>
          </a:p>
          <a:p>
            <a:r>
              <a:rPr lang="ko-KR" altLang="en-US" sz="1200" dirty="0" smtClean="0"/>
              <a:t>  &lt;role rolename="manager-jmx" /&gt;</a:t>
            </a:r>
          </a:p>
          <a:p>
            <a:r>
              <a:rPr lang="ko-KR" altLang="en-US" sz="1200" dirty="0" smtClean="0"/>
              <a:t>  &lt;role rolename="manager-status" /&gt;</a:t>
            </a:r>
          </a:p>
          <a:p>
            <a:r>
              <a:rPr lang="ko-KR" altLang="en-US" sz="1200" dirty="0" smtClean="0"/>
              <a:t>  &lt;role rolename="admin"/&gt;</a:t>
            </a:r>
          </a:p>
          <a:p>
            <a:r>
              <a:rPr lang="ko-KR" altLang="en-US" sz="1200" dirty="0" smtClean="0"/>
              <a:t>  </a:t>
            </a:r>
          </a:p>
          <a:p>
            <a:r>
              <a:rPr lang="ko-KR" altLang="en-US" sz="1200" dirty="0" smtClean="0"/>
              <a:t>  &lt;user username="tomcat" password="</a:t>
            </a:r>
            <a:r>
              <a:rPr lang="en-US" altLang="ko-KR" sz="1200" dirty="0"/>
              <a:t>Zaqxc1234!</a:t>
            </a:r>
            <a:r>
              <a:rPr lang="ko-KR" altLang="en-US" sz="1200" dirty="0" smtClean="0"/>
              <a:t>" roles="tomcat,manager,manager-gui,manager-script,manager-jmx,manager-status,admin"/&gt;</a:t>
            </a:r>
          </a:p>
        </p:txBody>
      </p:sp>
    </p:spTree>
    <p:extLst>
      <p:ext uri="{BB962C8B-B14F-4D97-AF65-F5344CB8AC3E}">
        <p14:creationId xmlns:p14="http://schemas.microsoft.com/office/powerpoint/2010/main" val="3233913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7" y="191151"/>
            <a:ext cx="9638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Tomcat 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) : </a:t>
            </a:r>
            <a:r>
              <a:rPr lang="en-US" altLang="ko-KR" sz="1600" dirty="0" err="1" smtClean="0"/>
              <a:t>jenkins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계정 연동 설정 </a:t>
            </a:r>
            <a:r>
              <a:rPr lang="en-US" altLang="ko-KR" sz="1600" dirty="0" smtClean="0"/>
              <a:t>: context.xml </a:t>
            </a:r>
            <a:r>
              <a:rPr lang="ko-KR" altLang="en-US" sz="1600" dirty="0" smtClean="0"/>
              <a:t>수정</a:t>
            </a:r>
            <a:r>
              <a:rPr lang="en-US" altLang="ko-KR" sz="1600" dirty="0"/>
              <a:t>- </a:t>
            </a:r>
            <a:r>
              <a:rPr lang="ko-KR" altLang="en-US" sz="1600" dirty="0"/>
              <a:t>백업된 설정파일이 없는 </a:t>
            </a:r>
            <a:r>
              <a:rPr lang="ko-KR" altLang="en-US" sz="1600" dirty="0" smtClean="0"/>
              <a:t>경우</a:t>
            </a:r>
            <a:endParaRPr lang="ko-KR" alt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852273"/>
            <a:ext cx="85559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/>
              <a:t>http://10.10.30.40:8686/manager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403 </a:t>
            </a:r>
            <a:r>
              <a:rPr lang="ko-KR" altLang="en-US" sz="1400" dirty="0" smtClean="0"/>
              <a:t>오류 발생시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cd /root/</a:t>
            </a:r>
            <a:r>
              <a:rPr lang="en-US" altLang="ko-KR" sz="1400" dirty="0" err="1"/>
              <a:t>rsrch-prev</a:t>
            </a:r>
            <a:r>
              <a:rPr lang="en-US" altLang="ko-KR" sz="1400" dirty="0"/>
              <a:t>/tomcat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</a:t>
            </a:r>
            <a:r>
              <a:rPr lang="en-US" altLang="ko-KR" sz="1400" dirty="0" err="1" smtClean="0"/>
              <a:t>ocker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tomcat-</a:t>
            </a:r>
            <a:r>
              <a:rPr lang="en-US" altLang="ko-KR" sz="1400" dirty="0" err="1" smtClean="0"/>
              <a:t>rsrch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prev</a:t>
            </a:r>
            <a:r>
              <a:rPr lang="en-US" altLang="ko-KR" sz="1400" dirty="0" smtClean="0"/>
              <a:t>:/</a:t>
            </a:r>
            <a:r>
              <a:rPr lang="en-US" altLang="ko-KR" sz="1400" dirty="0" err="1" smtClean="0"/>
              <a:t>usr</a:t>
            </a:r>
            <a:r>
              <a:rPr lang="en-US" altLang="ko-KR" sz="1400" dirty="0" smtClean="0"/>
              <a:t>/local/tomcat/</a:t>
            </a:r>
            <a:r>
              <a:rPr lang="en-US" altLang="ko-KR" sz="1400" dirty="0" err="1" smtClean="0"/>
              <a:t>webapps</a:t>
            </a:r>
            <a:r>
              <a:rPr lang="en-US" altLang="ko-KR" sz="1400" dirty="0" smtClean="0"/>
              <a:t>/manager/META-INF/context.xml ./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v</a:t>
            </a:r>
            <a:r>
              <a:rPr lang="en-US" altLang="ko-KR" sz="1400" dirty="0" smtClean="0"/>
              <a:t>im context.xml # </a:t>
            </a:r>
            <a:r>
              <a:rPr lang="ko-KR" altLang="en-US" sz="1400" dirty="0"/>
              <a:t>Valve </a:t>
            </a:r>
            <a:r>
              <a:rPr lang="ko-KR" altLang="en-US" sz="1400" dirty="0" smtClean="0"/>
              <a:t>태그 주석처리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context.xml tomcat-</a:t>
            </a:r>
            <a:r>
              <a:rPr lang="en-US" altLang="ko-KR" sz="1400" dirty="0" err="1" smtClean="0"/>
              <a:t>rsrch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prev</a:t>
            </a:r>
            <a:r>
              <a:rPr lang="en-US" altLang="ko-KR" sz="1400" dirty="0" smtClean="0"/>
              <a:t>:/</a:t>
            </a:r>
            <a:r>
              <a:rPr lang="en-US" altLang="ko-KR" sz="1400" dirty="0" err="1" smtClean="0"/>
              <a:t>usr</a:t>
            </a:r>
            <a:r>
              <a:rPr lang="en-US" altLang="ko-KR" sz="1400" dirty="0" smtClean="0"/>
              <a:t>/local/tomcat/</a:t>
            </a:r>
            <a:r>
              <a:rPr lang="en-US" altLang="ko-KR" sz="1400" dirty="0" err="1" smtClean="0"/>
              <a:t>webapps</a:t>
            </a:r>
            <a:r>
              <a:rPr lang="en-US" altLang="ko-KR" sz="1400" dirty="0" smtClean="0"/>
              <a:t>/manager/META-INF/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restart tomcat-</a:t>
            </a:r>
            <a:r>
              <a:rPr lang="en-US" altLang="ko-KR" sz="1400" dirty="0" err="1" smtClean="0"/>
              <a:t>rsrch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prev</a:t>
            </a:r>
            <a:r>
              <a:rPr lang="en-US" altLang="ko-KR" sz="1400" dirty="0" smtClean="0"/>
              <a:t> </a:t>
            </a:r>
          </a:p>
          <a:p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62708" y="5982295"/>
            <a:ext cx="11571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참고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: </a:t>
            </a: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hongku.tistory.com/196</a:t>
            </a:r>
            <a:endParaRPr lang="en-US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5770685" y="3951847"/>
            <a:ext cx="609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&lt;Context antiResourceLocking="false" privileged="true" &gt;</a:t>
            </a:r>
          </a:p>
          <a:p>
            <a:r>
              <a:rPr lang="ko-KR" altLang="en-US" sz="1200" dirty="0"/>
              <a:t>&lt;!--</a:t>
            </a:r>
          </a:p>
          <a:p>
            <a:r>
              <a:rPr lang="ko-KR" altLang="en-US" sz="1200" dirty="0"/>
              <a:t>  &lt;Valve className="org.apache.catalina.valves.RemoteAddrValve"</a:t>
            </a:r>
          </a:p>
          <a:p>
            <a:r>
              <a:rPr lang="ko-KR" altLang="en-US" sz="1200" dirty="0"/>
              <a:t>     allow="127\.\d+\.\d+\.\d+|::1|0:0:0:0:0:0:0:1" /&gt;</a:t>
            </a:r>
          </a:p>
          <a:p>
            <a:r>
              <a:rPr lang="ko-KR" altLang="en-US" sz="1200" dirty="0"/>
              <a:t>--&gt;</a:t>
            </a:r>
          </a:p>
          <a:p>
            <a:r>
              <a:rPr lang="ko-KR" altLang="en-US" sz="1200" dirty="0"/>
              <a:t>  &lt;Manager sessionAttributeValueClassNameFilter="java\.lang\.(?:Boolean|Integer|Long|Number|String)|org\.apache\.catalina\.filters\.CsrfPreventionFilter\$LruCache(?:\$1)?|java\.util\.(?:Linked)?HashMap"/&gt;</a:t>
            </a:r>
          </a:p>
          <a:p>
            <a:r>
              <a:rPr lang="ko-KR" altLang="en-US" sz="1200" dirty="0"/>
              <a:t>&lt;/Context&gt;</a:t>
            </a:r>
          </a:p>
        </p:txBody>
      </p:sp>
    </p:spTree>
    <p:extLst>
      <p:ext uri="{BB962C8B-B14F-4D97-AF65-F5344CB8AC3E}">
        <p14:creationId xmlns:p14="http://schemas.microsoft.com/office/powerpoint/2010/main" val="1746241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Jenkins</a:t>
            </a:r>
            <a:r>
              <a:rPr lang="ko-KR" altLang="en-US" sz="1600" dirty="0" smtClean="0"/>
              <a:t> 설치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) : openjdk8 </a:t>
            </a:r>
            <a:endParaRPr lang="ko-KR" alt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852273"/>
            <a:ext cx="711916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run -d --name </a:t>
            </a:r>
            <a:r>
              <a:rPr lang="en-US" altLang="ko-KR" sz="1400" b="1" dirty="0" smtClean="0"/>
              <a:t>jenkins-jdk8-dts</a:t>
            </a:r>
            <a:r>
              <a:rPr lang="en-US" altLang="ko-KR" sz="1400" dirty="0" smtClean="0"/>
              <a:t> -p </a:t>
            </a:r>
            <a:r>
              <a:rPr lang="en-US" altLang="ko-KR" sz="1400" b="1" dirty="0" smtClean="0"/>
              <a:t>8888:8080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\</a:t>
            </a:r>
          </a:p>
          <a:p>
            <a:r>
              <a:rPr lang="en-US" altLang="ko-KR" sz="1400" dirty="0" smtClean="0"/>
              <a:t>--restart=always \</a:t>
            </a:r>
            <a:endParaRPr lang="en-US" altLang="ko-KR" sz="1400" dirty="0"/>
          </a:p>
          <a:p>
            <a:r>
              <a:rPr lang="en-US" altLang="ko-KR" sz="1400" dirty="0" smtClean="0"/>
              <a:t>-</a:t>
            </a:r>
            <a:r>
              <a:rPr lang="en-US" altLang="ko-KR" sz="1400" dirty="0"/>
              <a:t>e TZ=Asia/Seoul </a:t>
            </a:r>
            <a:r>
              <a:rPr lang="en-US" altLang="ko-KR" sz="1400" dirty="0" smtClean="0"/>
              <a:t>\</a:t>
            </a:r>
          </a:p>
          <a:p>
            <a:r>
              <a:rPr lang="en-US" altLang="ko-KR" sz="1400" dirty="0" smtClean="0"/>
              <a:t>-</a:t>
            </a:r>
            <a:r>
              <a:rPr lang="en-US" altLang="ko-KR" sz="1400" dirty="0"/>
              <a:t>v </a:t>
            </a:r>
            <a:r>
              <a:rPr lang="en-US" altLang="ko-KR" sz="1400" dirty="0" smtClean="0"/>
              <a:t>/root/</a:t>
            </a:r>
            <a:r>
              <a:rPr lang="en-US" altLang="ko-KR" sz="1400" dirty="0" err="1" smtClean="0"/>
              <a:t>jenkins_home</a:t>
            </a:r>
            <a:r>
              <a:rPr lang="en-US" altLang="ko-KR" sz="1400" dirty="0"/>
              <a:t>:/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jenkins_home</a:t>
            </a:r>
            <a:r>
              <a:rPr lang="en-US" altLang="ko-KR" sz="1400" dirty="0"/>
              <a:t> \ 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en-US" altLang="ko-KR" sz="1400" dirty="0"/>
              <a:t>v 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/run/</a:t>
            </a:r>
            <a:r>
              <a:rPr lang="en-US" altLang="ko-KR" sz="1400" dirty="0" err="1"/>
              <a:t>docker.sock</a:t>
            </a:r>
            <a:r>
              <a:rPr lang="en-US" altLang="ko-KR" sz="1400" dirty="0"/>
              <a:t>:/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/run/</a:t>
            </a:r>
            <a:r>
              <a:rPr lang="en-US" altLang="ko-KR" sz="1400" dirty="0" err="1"/>
              <a:t>docker.sock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\</a:t>
            </a:r>
          </a:p>
          <a:p>
            <a:r>
              <a:rPr lang="en-US" altLang="ko-KR" sz="1400" dirty="0"/>
              <a:t>-u root \</a:t>
            </a:r>
          </a:p>
          <a:p>
            <a:r>
              <a:rPr lang="en-US" altLang="ko-KR" sz="1400" b="1" dirty="0" err="1" smtClean="0"/>
              <a:t>jenkins</a:t>
            </a:r>
            <a:r>
              <a:rPr lang="en-US" altLang="ko-KR" sz="1400" b="1" dirty="0" smtClean="0"/>
              <a:t>/jenkins:2.346.1-jdk8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exec -it </a:t>
            </a:r>
            <a:r>
              <a:rPr lang="en-US" altLang="ko-KR" sz="1400" b="1" dirty="0" smtClean="0"/>
              <a:t>jenkins-jdk8-dts</a:t>
            </a:r>
            <a:r>
              <a:rPr lang="en-US" altLang="ko-KR" sz="1400" dirty="0" smtClean="0"/>
              <a:t> /bin/bash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cat /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jenkins_home</a:t>
            </a:r>
            <a:r>
              <a:rPr lang="en-US" altLang="ko-KR" sz="1400" dirty="0" smtClean="0"/>
              <a:t>/secrets/</a:t>
            </a:r>
            <a:r>
              <a:rPr lang="en-US" altLang="ko-KR" sz="1400" dirty="0" err="1" smtClean="0"/>
              <a:t>initialAdminPassword</a:t>
            </a:r>
            <a:r>
              <a:rPr lang="ko-KR" altLang="en-US" sz="1400" dirty="0"/>
              <a:t> </a:t>
            </a:r>
            <a:r>
              <a:rPr lang="en-US" altLang="ko-KR" sz="1400" dirty="0"/>
              <a:t># </a:t>
            </a:r>
            <a:r>
              <a:rPr lang="ko-KR" altLang="en-US" sz="1400" dirty="0"/>
              <a:t>초기 </a:t>
            </a:r>
            <a:r>
              <a:rPr lang="ko-KR" altLang="en-US" sz="1400" dirty="0" smtClean="0"/>
              <a:t>비밀번호 </a:t>
            </a:r>
            <a:r>
              <a:rPr lang="en-US" altLang="ko-KR" sz="1400" dirty="0"/>
              <a:t>617afc726dda41bd92f7faa9a973c878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>
                <a:hlinkClick r:id="rId2"/>
              </a:rPr>
              <a:t>http://10.10.30.40:8888</a:t>
            </a:r>
            <a:r>
              <a:rPr lang="en-US" altLang="ko-KR" sz="1400" dirty="0" smtClean="0">
                <a:hlinkClick r:id="rId2"/>
              </a:rPr>
              <a:t>/</a:t>
            </a:r>
            <a:endParaRPr lang="en-US" altLang="ko-KR" sz="1400" dirty="0" smtClean="0"/>
          </a:p>
          <a:p>
            <a:r>
              <a:rPr lang="en-US" altLang="ko-KR" sz="1400" dirty="0">
                <a:hlinkClick r:id="rId3"/>
              </a:rPr>
              <a:t>http://112.217.210.138:8888</a:t>
            </a:r>
            <a:r>
              <a:rPr lang="en-US" altLang="ko-KR" sz="1400" dirty="0" smtClean="0">
                <a:hlinkClick r:id="rId3"/>
              </a:rPr>
              <a:t>/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/>
              <a:t>초기 비밀번호로 로그인 후 </a:t>
            </a:r>
            <a:r>
              <a:rPr lang="ko-KR" altLang="en-US" sz="1400" dirty="0" smtClean="0"/>
              <a:t>기본 </a:t>
            </a:r>
            <a:r>
              <a:rPr lang="en-US" altLang="ko-KR" sz="1400" dirty="0" smtClean="0"/>
              <a:t>Plug-in </a:t>
            </a:r>
            <a:r>
              <a:rPr lang="ko-KR" altLang="en-US" sz="1400" dirty="0" smtClean="0"/>
              <a:t>설치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사용자 추가는 </a:t>
            </a:r>
            <a:r>
              <a:rPr lang="ko-KR" altLang="en-US" sz="1400" dirty="0" err="1" smtClean="0"/>
              <a:t>건너띄기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패스워드 변경 </a:t>
            </a:r>
            <a:endParaRPr lang="en-US" altLang="ko-KR" sz="1400" dirty="0" smtClean="0"/>
          </a:p>
          <a:p>
            <a:r>
              <a:rPr lang="en-US" altLang="ko-KR" sz="1400" dirty="0" smtClean="0"/>
              <a:t>Id: admin</a:t>
            </a:r>
          </a:p>
          <a:p>
            <a:r>
              <a:rPr lang="en-US" altLang="ko-KR" sz="1400" dirty="0" smtClean="0"/>
              <a:t>Pw : Zaqxc1234!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262708" y="5982295"/>
            <a:ext cx="11571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참고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hlinkClick r:id="rId4"/>
              </a:rPr>
              <a:t>https</a:t>
            </a:r>
            <a:r>
              <a:rPr lang="en-US" altLang="ko-KR" sz="1400" dirty="0">
                <a:hlinkClick r:id="rId4"/>
              </a:rPr>
              <a:t>://</a:t>
            </a:r>
            <a:r>
              <a:rPr lang="en-US" altLang="ko-KR" sz="1400" dirty="0" smtClean="0">
                <a:hlinkClick r:id="rId4"/>
              </a:rPr>
              <a:t>seosh817.tistory.com/287</a:t>
            </a:r>
            <a:endParaRPr lang="en-US" altLang="ko-KR" sz="1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121602" y="1841108"/>
            <a:ext cx="372377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 smtClean="0">
                <a:solidFill>
                  <a:srgbClr val="4A5568"/>
                </a:solidFill>
                <a:effectLst/>
                <a:latin typeface="system-ui"/>
              </a:rPr>
              <a:t>기본 </a:t>
            </a:r>
            <a:r>
              <a:rPr lang="en-US" altLang="ko-KR" b="0" i="0" dirty="0" smtClean="0">
                <a:solidFill>
                  <a:srgbClr val="4A5568"/>
                </a:solidFill>
                <a:effectLst/>
                <a:latin typeface="system-ui"/>
              </a:rPr>
              <a:t>Plug-in install</a:t>
            </a:r>
          </a:p>
          <a:p>
            <a:endParaRPr lang="en-US" altLang="ko-KR" dirty="0">
              <a:solidFill>
                <a:srgbClr val="4A5568"/>
              </a:solidFill>
              <a:latin typeface="system-ui"/>
            </a:endParaRPr>
          </a:p>
          <a:p>
            <a:pPr marL="285750" indent="-285750">
              <a:buFontTx/>
              <a:buChar char="-"/>
            </a:pPr>
            <a:r>
              <a:rPr lang="en-US" altLang="ko-KR" sz="1200" i="0" dirty="0" smtClean="0">
                <a:effectLst/>
                <a:latin typeface="+mn-ea"/>
              </a:rPr>
              <a:t>Maven Integration</a:t>
            </a:r>
            <a:r>
              <a:rPr lang="en-US" altLang="ko-KR" sz="1200" dirty="0" smtClean="0">
                <a:latin typeface="+mn-ea"/>
              </a:rPr>
              <a:t> Plugin</a:t>
            </a:r>
            <a:endParaRPr lang="en-US" altLang="ko-KR" sz="1200" i="0" dirty="0" smtClean="0">
              <a:effectLst/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>
                <a:latin typeface="+mn-ea"/>
              </a:rPr>
              <a:t>Deploy to container </a:t>
            </a:r>
            <a:r>
              <a:rPr lang="en-US" altLang="ko-KR" sz="1200" dirty="0" smtClean="0">
                <a:latin typeface="+mn-ea"/>
              </a:rPr>
              <a:t>Plugin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err="1" smtClean="0">
                <a:latin typeface="+mn-ea"/>
              </a:rPr>
              <a:t>NodeJS</a:t>
            </a:r>
            <a:r>
              <a:rPr lang="en-US" altLang="ko-KR" sz="1200" dirty="0" smtClean="0">
                <a:latin typeface="+mn-ea"/>
              </a:rPr>
              <a:t> Plugin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>
                <a:latin typeface="+mn-ea"/>
              </a:rPr>
              <a:t>NPM and Yarn Wrapper and </a:t>
            </a:r>
            <a:r>
              <a:rPr lang="en-US" altLang="ko-KR" sz="1200" dirty="0" smtClean="0">
                <a:latin typeface="+mn-ea"/>
              </a:rPr>
              <a:t>StepsVersion0.4.0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>
                <a:latin typeface="+mn-ea"/>
              </a:rPr>
              <a:t>Publish </a:t>
            </a:r>
            <a:r>
              <a:rPr lang="en-US" altLang="ko-KR" sz="1200" dirty="0">
                <a:latin typeface="+mn-ea"/>
              </a:rPr>
              <a:t>Over </a:t>
            </a:r>
            <a:r>
              <a:rPr lang="en-US" altLang="ko-KR" sz="1200" dirty="0" smtClean="0">
                <a:latin typeface="+mn-ea"/>
              </a:rPr>
              <a:t>SSH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err="1" smtClean="0">
                <a:latin typeface="+mn-ea"/>
              </a:rPr>
              <a:t>openJDK</a:t>
            </a:r>
            <a:r>
              <a:rPr lang="en-US" altLang="ko-KR" sz="1200" dirty="0" smtClean="0">
                <a:latin typeface="+mn-ea"/>
              </a:rPr>
              <a:t>-native-plugin</a:t>
            </a:r>
          </a:p>
        </p:txBody>
      </p:sp>
    </p:spTree>
    <p:extLst>
      <p:ext uri="{BB962C8B-B14F-4D97-AF65-F5344CB8AC3E}">
        <p14:creationId xmlns:p14="http://schemas.microsoft.com/office/powerpoint/2010/main" val="104131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7" y="191151"/>
            <a:ext cx="9638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Jenkins Tomcat </a:t>
            </a:r>
            <a:r>
              <a:rPr lang="ko-KR" altLang="en-US" sz="1600" dirty="0" smtClean="0"/>
              <a:t>배포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62708" y="5982295"/>
            <a:ext cx="11571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참고 </a:t>
            </a:r>
            <a:r>
              <a:rPr lang="en-US" altLang="ko-KR" sz="1400" dirty="0" smtClean="0"/>
              <a:t>: LX</a:t>
            </a:r>
            <a:r>
              <a:rPr lang="en-US" altLang="ko-KR" sz="1400" dirty="0"/>
              <a:t>_</a:t>
            </a:r>
            <a:r>
              <a:rPr lang="ko-KR" altLang="en-US" sz="1400" dirty="0" err="1"/>
              <a:t>소스빌드배포</a:t>
            </a:r>
            <a:r>
              <a:rPr lang="en-US" altLang="ko-KR" sz="1400" dirty="0"/>
              <a:t>_20230213.ppt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709" y="529705"/>
            <a:ext cx="2621132" cy="56820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97" y="1183254"/>
            <a:ext cx="1968533" cy="27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3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en-US" altLang="ko-KR" sz="1600" dirty="0" smtClean="0"/>
              <a:t>Centos7 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Docker-</a:t>
            </a:r>
            <a:r>
              <a:rPr lang="en-US" altLang="ko-KR" sz="1600" dirty="0" err="1" smtClean="0"/>
              <a:t>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설치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89" y="1048858"/>
            <a:ext cx="7722318" cy="436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46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Jenkins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nginx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배포 </a:t>
            </a:r>
            <a:r>
              <a:rPr lang="en-US" altLang="ko-KR" sz="1600" dirty="0" smtClean="0"/>
              <a:t>: build script</a:t>
            </a:r>
            <a:endParaRPr lang="ko-KR" altLang="en-US" sz="16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51100" y="1141833"/>
            <a:ext cx="711916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아이템 생성 후 </a:t>
            </a:r>
            <a:r>
              <a:rPr lang="en-US" altLang="ko-KR" sz="1400" dirty="0" smtClean="0"/>
              <a:t>Map </a:t>
            </a:r>
            <a:r>
              <a:rPr lang="ko-KR" altLang="en-US" sz="1400" dirty="0" err="1" smtClean="0"/>
              <a:t>빌드</a:t>
            </a:r>
            <a:r>
              <a:rPr lang="ko-KR" altLang="en-US" sz="1400" dirty="0" smtClean="0"/>
              <a:t> 실행 전에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Jenkins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shell </a:t>
            </a:r>
            <a:r>
              <a:rPr lang="ko-KR" altLang="en-US" sz="1400" dirty="0" smtClean="0"/>
              <a:t>에서 아래 실행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err="1"/>
              <a:t>docker</a:t>
            </a:r>
            <a:r>
              <a:rPr lang="en-US" altLang="ko-KR" sz="1400" dirty="0"/>
              <a:t> exec -it </a:t>
            </a:r>
            <a:r>
              <a:rPr lang="en-US" altLang="ko-KR" sz="1400" b="1" dirty="0"/>
              <a:t>jenkins-jdk8-dts</a:t>
            </a:r>
            <a:r>
              <a:rPr lang="en-US" altLang="ko-KR" sz="1400" dirty="0"/>
              <a:t> /bin/bash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cd </a:t>
            </a:r>
            <a:r>
              <a:rPr lang="en-US" altLang="ko-KR" sz="1400" dirty="0"/>
              <a:t>/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jenkins_home</a:t>
            </a:r>
            <a:r>
              <a:rPr lang="en-US" altLang="ko-KR" sz="1400" dirty="0" smtClean="0"/>
              <a:t>/workspace/preventative-map </a:t>
            </a:r>
            <a:r>
              <a:rPr lang="en-US" altLang="ko-KR" sz="1200" dirty="0" smtClean="0"/>
              <a:t># item workspace path</a:t>
            </a:r>
            <a:endParaRPr lang="en-US" altLang="ko-KR" sz="12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apt </a:t>
            </a:r>
            <a:r>
              <a:rPr lang="en-US" altLang="ko-KR" sz="1400" dirty="0" smtClean="0"/>
              <a:t>update</a:t>
            </a:r>
          </a:p>
          <a:p>
            <a:r>
              <a:rPr lang="en-US" altLang="ko-KR" sz="1400" dirty="0" smtClean="0"/>
              <a:t>apt upgrade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a</a:t>
            </a:r>
            <a:r>
              <a:rPr lang="en-US" altLang="ko-KR" sz="1400" dirty="0" smtClean="0"/>
              <a:t>pt install </a:t>
            </a:r>
            <a:r>
              <a:rPr lang="en-US" altLang="ko-KR" sz="1400" dirty="0" err="1" smtClean="0"/>
              <a:t>nvm</a:t>
            </a:r>
            <a:endParaRPr lang="en-US" altLang="ko-KR" sz="1400" dirty="0" smtClean="0"/>
          </a:p>
          <a:p>
            <a:r>
              <a:rPr lang="en-US" altLang="ko-KR" sz="1400" dirty="0" err="1"/>
              <a:t>n</a:t>
            </a:r>
            <a:r>
              <a:rPr lang="en-US" altLang="ko-KR" sz="1400" dirty="0" err="1" smtClean="0"/>
              <a:t>vm</a:t>
            </a:r>
            <a:r>
              <a:rPr lang="en-US" altLang="ko-KR" sz="1400" dirty="0" smtClean="0"/>
              <a:t> install 18.0.0</a:t>
            </a:r>
          </a:p>
          <a:p>
            <a:r>
              <a:rPr lang="en-US" altLang="ko-KR" sz="1400" dirty="0" err="1"/>
              <a:t>n</a:t>
            </a:r>
            <a:r>
              <a:rPr lang="en-US" altLang="ko-KR" sz="1400" dirty="0" err="1" smtClean="0"/>
              <a:t>vm</a:t>
            </a:r>
            <a:r>
              <a:rPr lang="en-US" altLang="ko-KR" sz="1400" dirty="0" smtClean="0"/>
              <a:t> use 18.0.0</a:t>
            </a:r>
          </a:p>
          <a:p>
            <a:endParaRPr lang="en-US" altLang="ko-KR" sz="1400" dirty="0" smtClean="0"/>
          </a:p>
          <a:p>
            <a:r>
              <a:rPr lang="en-US" altLang="ko-KR" sz="1400" dirty="0" err="1"/>
              <a:t>npm</a:t>
            </a:r>
            <a:r>
              <a:rPr lang="en-US" altLang="ko-KR" sz="1400" dirty="0"/>
              <a:t> login --registry='http://106.245.249.226:4873</a:t>
            </a:r>
            <a:r>
              <a:rPr lang="en-US" altLang="ko-KR" sz="1400" dirty="0" smtClean="0"/>
              <a:t>/‘</a:t>
            </a:r>
          </a:p>
          <a:p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install max -g</a:t>
            </a:r>
          </a:p>
          <a:p>
            <a:r>
              <a:rPr lang="en-US" altLang="ko-KR" sz="1400" dirty="0" err="1"/>
              <a:t>n</a:t>
            </a:r>
            <a:r>
              <a:rPr lang="en-US" altLang="ko-KR" sz="1400" dirty="0" err="1" smtClean="0"/>
              <a:t>pm</a:t>
            </a:r>
            <a:r>
              <a:rPr lang="en-US" altLang="ko-KR" sz="1400" dirty="0" smtClean="0"/>
              <a:t> install yarn –g</a:t>
            </a:r>
          </a:p>
          <a:p>
            <a:endParaRPr lang="en-US" altLang="ko-KR" sz="1400" dirty="0"/>
          </a:p>
          <a:p>
            <a:r>
              <a:rPr lang="en-US" altLang="ko-KR" sz="1400" dirty="0"/>
              <a:t>y</a:t>
            </a:r>
            <a:r>
              <a:rPr lang="en-US" altLang="ko-KR" sz="1400" dirty="0" smtClean="0"/>
              <a:t>arn install</a:t>
            </a:r>
          </a:p>
          <a:p>
            <a:r>
              <a:rPr lang="en-US" altLang="ko-KR" sz="1400" dirty="0" err="1"/>
              <a:t>npm</a:t>
            </a:r>
            <a:r>
              <a:rPr lang="en-US" altLang="ko-KR" sz="1400" dirty="0"/>
              <a:t> install turbo </a:t>
            </a:r>
            <a:r>
              <a:rPr lang="en-US" altLang="ko-KR" sz="1400" dirty="0" smtClean="0"/>
              <a:t>–g</a:t>
            </a:r>
          </a:p>
          <a:p>
            <a:r>
              <a:rPr lang="en-US" altLang="ko-KR" sz="1400" dirty="0" err="1"/>
              <a:t>npm</a:t>
            </a:r>
            <a:r>
              <a:rPr lang="en-US" altLang="ko-KR" sz="1400" dirty="0"/>
              <a:t> install @</a:t>
            </a:r>
            <a:r>
              <a:rPr lang="en-US" altLang="ko-KR" sz="1400" dirty="0" err="1"/>
              <a:t>changesets</a:t>
            </a:r>
            <a:r>
              <a:rPr lang="en-US" altLang="ko-KR" sz="1400" dirty="0"/>
              <a:t>/cli </a:t>
            </a:r>
            <a:r>
              <a:rPr lang="en-US" altLang="ko-KR" sz="1400" dirty="0" smtClean="0"/>
              <a:t>–g</a:t>
            </a:r>
          </a:p>
          <a:p>
            <a:r>
              <a:rPr lang="nn-NO" altLang="ko-KR" sz="1400" dirty="0"/>
              <a:t>npm install micro-cli --registry=http://106.245.249.226:4873/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62" y="1141834"/>
            <a:ext cx="4352679" cy="186149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2708" y="5982295"/>
            <a:ext cx="11571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참고 </a:t>
            </a:r>
            <a:r>
              <a:rPr lang="en-US" altLang="ko-KR" sz="1400" dirty="0" smtClean="0"/>
              <a:t>: LX</a:t>
            </a:r>
            <a:r>
              <a:rPr lang="en-US" altLang="ko-KR" sz="1400" dirty="0"/>
              <a:t>_</a:t>
            </a:r>
            <a:r>
              <a:rPr lang="ko-KR" altLang="en-US" sz="1400" dirty="0" err="1"/>
              <a:t>소스빌드배포</a:t>
            </a:r>
            <a:r>
              <a:rPr lang="en-US" altLang="ko-KR" sz="1400" dirty="0"/>
              <a:t>_20230213.ppt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00522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Jenkins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nginx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배포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결과를 </a:t>
            </a:r>
            <a:r>
              <a:rPr lang="en-US" altLang="ko-KR" sz="1600" dirty="0" smtClean="0"/>
              <a:t>SSH </a:t>
            </a:r>
            <a:r>
              <a:rPr lang="ko-KR" altLang="en-US" sz="1600" dirty="0" smtClean="0"/>
              <a:t>를 통해 </a:t>
            </a:r>
            <a:r>
              <a:rPr lang="en-US" altLang="ko-KR" sz="1600" dirty="0" err="1" smtClean="0"/>
              <a:t>nginx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전송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302" y="600650"/>
            <a:ext cx="4023285" cy="576986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2708" y="861091"/>
            <a:ext cx="71191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Source files : projects/master/</a:t>
            </a:r>
            <a:r>
              <a:rPr lang="en-US" altLang="ko-KR" sz="1400" dirty="0" err="1"/>
              <a:t>dist</a:t>
            </a:r>
            <a:r>
              <a:rPr lang="en-US" altLang="ko-KR" sz="1400" dirty="0"/>
              <a:t>/**/*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Remote </a:t>
            </a:r>
            <a:r>
              <a:rPr lang="en-US" altLang="ko-KR" sz="1400" dirty="0"/>
              <a:t>directory : /</a:t>
            </a:r>
            <a:r>
              <a:rPr lang="en-US" altLang="ko-KR" sz="1400" dirty="0" smtClean="0"/>
              <a:t>root/</a:t>
            </a:r>
            <a:r>
              <a:rPr lang="en-US" altLang="ko-KR" sz="1400" dirty="0" err="1" smtClean="0"/>
              <a:t>rsrch-prev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nginx</a:t>
            </a:r>
            <a:r>
              <a:rPr lang="en-US" altLang="ko-KR" sz="1400" dirty="0" smtClean="0"/>
              <a:t>/html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Remove </a:t>
            </a:r>
            <a:r>
              <a:rPr lang="en-US" altLang="ko-KR" sz="1400" dirty="0" smtClean="0"/>
              <a:t>prefix : projects/master/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Exec command:</a:t>
            </a:r>
          </a:p>
          <a:p>
            <a:r>
              <a:rPr lang="en-US" altLang="ko-KR" sz="1400" dirty="0" err="1"/>
              <a:t>rm</a:t>
            </a:r>
            <a:r>
              <a:rPr lang="en-US" altLang="ko-KR" sz="1400" dirty="0"/>
              <a:t> -</a:t>
            </a:r>
            <a:r>
              <a:rPr lang="en-US" altLang="ko-KR" sz="1400" dirty="0" err="1"/>
              <a:t>rf</a:t>
            </a:r>
            <a:r>
              <a:rPr lang="en-US" altLang="ko-KR" sz="1400" dirty="0"/>
              <a:t> /root/</a:t>
            </a:r>
            <a:r>
              <a:rPr lang="en-US" altLang="ko-KR" sz="1400" dirty="0" err="1"/>
              <a:t>rsrch-prev</a:t>
            </a:r>
            <a:r>
              <a:rPr lang="en-US" altLang="ko-KR" sz="1400" dirty="0"/>
              <a:t>/</a:t>
            </a:r>
            <a:r>
              <a:rPr lang="en-US" altLang="ko-KR" sz="1400" dirty="0" err="1"/>
              <a:t>nginx</a:t>
            </a:r>
            <a:r>
              <a:rPr lang="en-US" altLang="ko-KR" sz="1400" dirty="0"/>
              <a:t>/html/map</a:t>
            </a:r>
          </a:p>
          <a:p>
            <a:r>
              <a:rPr lang="en-US" altLang="ko-KR" sz="1400" dirty="0"/>
              <a:t>mv /root/</a:t>
            </a:r>
            <a:r>
              <a:rPr lang="en-US" altLang="ko-KR" sz="1400" dirty="0" err="1"/>
              <a:t>rsrch-prev</a:t>
            </a:r>
            <a:r>
              <a:rPr lang="en-US" altLang="ko-KR" sz="1400" dirty="0"/>
              <a:t>/</a:t>
            </a:r>
            <a:r>
              <a:rPr lang="en-US" altLang="ko-KR" sz="1400" dirty="0" err="1"/>
              <a:t>nginx</a:t>
            </a:r>
            <a:r>
              <a:rPr lang="en-US" altLang="ko-KR" sz="1400" dirty="0"/>
              <a:t>/html/</a:t>
            </a:r>
            <a:r>
              <a:rPr lang="en-US" altLang="ko-KR" sz="1400" dirty="0" err="1"/>
              <a:t>dist</a:t>
            </a:r>
            <a:r>
              <a:rPr lang="en-US" altLang="ko-KR" sz="1400" dirty="0"/>
              <a:t> /</a:t>
            </a:r>
            <a:r>
              <a:rPr lang="en-US" altLang="ko-KR" sz="1400" dirty="0" smtClean="0"/>
              <a:t>root/</a:t>
            </a:r>
            <a:r>
              <a:rPr lang="en-US" altLang="ko-KR" sz="1400" dirty="0" err="1" smtClean="0"/>
              <a:t>rsrch-prev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nginx</a:t>
            </a:r>
            <a:r>
              <a:rPr lang="en-US" altLang="ko-KR" sz="1400" dirty="0" smtClean="0"/>
              <a:t>/html/map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62708" y="5982295"/>
            <a:ext cx="11571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참고 </a:t>
            </a:r>
            <a:r>
              <a:rPr lang="en-US" altLang="ko-KR" sz="1400" dirty="0" smtClean="0"/>
              <a:t>: LX</a:t>
            </a:r>
            <a:r>
              <a:rPr lang="en-US" altLang="ko-KR" sz="1400" dirty="0"/>
              <a:t>_</a:t>
            </a:r>
            <a:r>
              <a:rPr lang="ko-KR" altLang="en-US" sz="1400" dirty="0" err="1"/>
              <a:t>소스빌드배포</a:t>
            </a:r>
            <a:r>
              <a:rPr lang="en-US" altLang="ko-KR" sz="1400" dirty="0"/>
              <a:t>_20230213.ppt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9602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en-US" altLang="ko-KR" sz="1600" dirty="0"/>
              <a:t>Centos7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Minikube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설치</a:t>
            </a:r>
            <a:endParaRPr lang="ko-KR" alt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852273"/>
            <a:ext cx="115711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400" dirty="0"/>
              <a:t>curl -LO </a:t>
            </a:r>
            <a:r>
              <a:rPr lang="ko-KR" altLang="ko-KR" sz="1400" dirty="0">
                <a:hlinkClick r:id="rId2"/>
              </a:rPr>
              <a:t>https://</a:t>
            </a:r>
            <a:r>
              <a:rPr lang="ko-KR" altLang="ko-KR" sz="1400" dirty="0" smtClean="0">
                <a:hlinkClick r:id="rId2"/>
              </a:rPr>
              <a:t>storage.googleapis.com/minikube/releases/latest/minikube-linux-amd64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ko-KR" sz="1400" dirty="0" smtClean="0"/>
              <a:t>sudo </a:t>
            </a:r>
            <a:r>
              <a:rPr lang="ko-KR" altLang="ko-KR" sz="1400" dirty="0"/>
              <a:t>install minikube-linux-amd64 /usr/local/bin/minikube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cat &lt;&lt;EOF &gt; 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yum.repos.d</a:t>
            </a:r>
            <a:r>
              <a:rPr lang="en-US" altLang="ko-KR" sz="1400" dirty="0"/>
              <a:t>/</a:t>
            </a:r>
            <a:r>
              <a:rPr lang="en-US" altLang="ko-KR" sz="1400" dirty="0" err="1"/>
              <a:t>kubernetes.repo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en-US" altLang="ko-KR" sz="1400" dirty="0" err="1"/>
              <a:t>kubernetes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name=Kubernetes</a:t>
            </a:r>
          </a:p>
          <a:p>
            <a:r>
              <a:rPr lang="en-US" altLang="ko-KR" sz="1400" dirty="0" err="1"/>
              <a:t>baseurl</a:t>
            </a:r>
            <a:r>
              <a:rPr lang="en-US" altLang="ko-KR" sz="1400" dirty="0"/>
              <a:t>=https://packages.cloud.google.com/yum/repos/kubernetes-el7-x86_64</a:t>
            </a:r>
          </a:p>
          <a:p>
            <a:r>
              <a:rPr lang="en-US" altLang="ko-KR" sz="1400" dirty="0"/>
              <a:t>enabled=1</a:t>
            </a:r>
          </a:p>
          <a:p>
            <a:r>
              <a:rPr lang="en-US" altLang="ko-KR" sz="1400" dirty="0" err="1"/>
              <a:t>gpgcheck</a:t>
            </a:r>
            <a:r>
              <a:rPr lang="en-US" altLang="ko-KR" sz="1400" dirty="0"/>
              <a:t>=1</a:t>
            </a:r>
          </a:p>
          <a:p>
            <a:r>
              <a:rPr lang="en-US" altLang="ko-KR" sz="1400" dirty="0" err="1"/>
              <a:t>repo_gpgcheck</a:t>
            </a:r>
            <a:r>
              <a:rPr lang="en-US" altLang="ko-KR" sz="1400" dirty="0"/>
              <a:t>=1</a:t>
            </a:r>
          </a:p>
          <a:p>
            <a:r>
              <a:rPr lang="en-US" altLang="ko-KR" sz="1400" dirty="0" err="1"/>
              <a:t>gpgkey</a:t>
            </a:r>
            <a:r>
              <a:rPr lang="en-US" altLang="ko-KR" sz="1400" dirty="0"/>
              <a:t>=https://packages.cloud.google.com/yum/doc/yum-key.gpg https://packages.cloud.google.com/yum/doc/rpm-package-key.gpg</a:t>
            </a:r>
          </a:p>
          <a:p>
            <a:r>
              <a:rPr lang="en-US" altLang="ko-KR" sz="1400" dirty="0" smtClean="0"/>
              <a:t>EOF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yum </a:t>
            </a:r>
            <a:r>
              <a:rPr lang="en-US" altLang="ko-KR" sz="1400" dirty="0"/>
              <a:t>install -y </a:t>
            </a:r>
            <a:r>
              <a:rPr lang="en-US" altLang="ko-KR" sz="1400" dirty="0" err="1" smtClean="0"/>
              <a:t>kubectl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err="1"/>
              <a:t>adduser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dtsdev</a:t>
            </a:r>
            <a:endParaRPr lang="en-US" altLang="ko-KR" sz="1400" dirty="0" smtClean="0"/>
          </a:p>
          <a:p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dtsdev</a:t>
            </a:r>
            <a:endParaRPr lang="en-US" altLang="ko-KR" sz="1400" dirty="0" smtClean="0"/>
          </a:p>
          <a:p>
            <a:r>
              <a:rPr lang="en-US" altLang="ko-KR" sz="1400" dirty="0" err="1"/>
              <a:t>usermod</a:t>
            </a:r>
            <a:r>
              <a:rPr lang="en-US" altLang="ko-KR" sz="1400" dirty="0"/>
              <a:t> -</a:t>
            </a:r>
            <a:r>
              <a:rPr lang="en-US" altLang="ko-KR" sz="1400" dirty="0" err="1"/>
              <a:t>aG</a:t>
            </a:r>
            <a:r>
              <a:rPr lang="en-US" altLang="ko-KR" sz="1400" dirty="0"/>
              <a:t> wheel </a:t>
            </a:r>
            <a:r>
              <a:rPr lang="en-US" altLang="ko-KR" sz="1400" dirty="0" err="1" smtClean="0"/>
              <a:t>dtsdev</a:t>
            </a:r>
            <a:endParaRPr lang="en-US" altLang="ko-KR" sz="1400" dirty="0" smtClean="0"/>
          </a:p>
          <a:p>
            <a:r>
              <a:rPr lang="en-US" altLang="ko-KR" sz="1400" dirty="0" err="1"/>
              <a:t>usermod</a:t>
            </a:r>
            <a:r>
              <a:rPr lang="en-US" altLang="ko-KR" sz="1400" dirty="0"/>
              <a:t> -</a:t>
            </a:r>
            <a:r>
              <a:rPr lang="en-US" altLang="ko-KR" sz="1400" dirty="0" err="1"/>
              <a:t>aG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dtsdev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err="1" smtClean="0"/>
              <a:t>su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dtsdev</a:t>
            </a:r>
            <a:endParaRPr lang="en-US" altLang="ko-KR" sz="1400" dirty="0" smtClean="0"/>
          </a:p>
          <a:p>
            <a:r>
              <a:rPr lang="en-US" altLang="ko-KR" sz="1400" dirty="0" err="1"/>
              <a:t>m</a:t>
            </a:r>
            <a:r>
              <a:rPr lang="en-US" altLang="ko-KR" sz="1400" dirty="0" err="1" smtClean="0"/>
              <a:t>inikube</a:t>
            </a:r>
            <a:r>
              <a:rPr lang="en-US" altLang="ko-KR" sz="1400" dirty="0" smtClean="0"/>
              <a:t> start</a:t>
            </a:r>
          </a:p>
          <a:p>
            <a:endParaRPr lang="ko-KR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820" y="4095590"/>
            <a:ext cx="7687627" cy="25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08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/>
              <a:t>minikube</a:t>
            </a:r>
            <a:r>
              <a:rPr lang="en-US" altLang="ko-KR" sz="1600" dirty="0"/>
              <a:t> dashboard </a:t>
            </a:r>
            <a:r>
              <a:rPr lang="ko-KR" altLang="en-US" sz="1600" dirty="0"/>
              <a:t>활성화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704256"/>
            <a:ext cx="92857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su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dtsdev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minikube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addons</a:t>
            </a:r>
            <a:r>
              <a:rPr lang="en-US" altLang="ko-KR" sz="1200" dirty="0"/>
              <a:t> enable dashboard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nohup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minikube</a:t>
            </a:r>
            <a:r>
              <a:rPr lang="en-US" altLang="ko-KR" sz="1200" dirty="0"/>
              <a:t> dashboard 1&gt; /dev/null 2&gt;&amp;1 &amp;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nohup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kubectl</a:t>
            </a:r>
            <a:r>
              <a:rPr lang="en-US" altLang="ko-KR" sz="1200" dirty="0"/>
              <a:t> proxy --address='0.0.0.0' --disable-filter=true 1&gt; /dev/null 2&gt;&amp;1 &amp;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http</a:t>
            </a:r>
            <a:r>
              <a:rPr lang="en-US" altLang="ko-KR" sz="1200" dirty="0"/>
              <a:t>://</a:t>
            </a:r>
            <a:r>
              <a:rPr lang="en-US" altLang="ko-KR" sz="1200" dirty="0" smtClean="0"/>
              <a:t>10.10.30.40:8001/api/v1/namespaces/kubernetes-dashboard/services/http:kubernetes-dashboard</a:t>
            </a:r>
            <a:r>
              <a:rPr lang="en-US" altLang="ko-KR" sz="1200" dirty="0"/>
              <a:t>:/</a:t>
            </a:r>
            <a:r>
              <a:rPr lang="en-US" altLang="ko-KR" sz="1200" dirty="0" smtClean="0"/>
              <a:t>proxy</a:t>
            </a:r>
            <a:endParaRPr lang="ko-KR" altLang="ko-KR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08" y="2633133"/>
            <a:ext cx="7206094" cy="40919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632" y="2766060"/>
            <a:ext cx="1192841" cy="377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LX-Test Nginx </a:t>
            </a:r>
            <a:r>
              <a:rPr lang="ko-KR" altLang="en-US" sz="1600" dirty="0" smtClean="0">
                <a:solidFill>
                  <a:prstClr val="black"/>
                </a:solidFill>
              </a:rPr>
              <a:t>설치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docker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852273"/>
            <a:ext cx="523321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 smtClean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 err="1">
                <a:solidFill>
                  <a:prstClr val="black"/>
                </a:solidFill>
              </a:rPr>
              <a:t>docker</a:t>
            </a:r>
            <a:r>
              <a:rPr lang="en-US" altLang="ko-KR" sz="1400" dirty="0">
                <a:solidFill>
                  <a:prstClr val="black"/>
                </a:solidFill>
              </a:rPr>
              <a:t> run -it --name nginx-lx-1 -d -p </a:t>
            </a:r>
            <a:r>
              <a:rPr lang="en-US" altLang="ko-KR" sz="1400" dirty="0" smtClean="0">
                <a:solidFill>
                  <a:prstClr val="black"/>
                </a:solidFill>
              </a:rPr>
              <a:t>8087:80  </a:t>
            </a:r>
            <a:r>
              <a:rPr lang="en-US" altLang="ko-KR" sz="1400" dirty="0">
                <a:solidFill>
                  <a:prstClr val="black"/>
                </a:solidFill>
              </a:rPr>
              <a:t>--restart=always -e TZ=Asia/Seoul -v /root/lx/</a:t>
            </a:r>
            <a:r>
              <a:rPr lang="en-US" altLang="ko-KR" sz="1400" dirty="0" err="1">
                <a:solidFill>
                  <a:prstClr val="black"/>
                </a:solidFill>
              </a:rPr>
              <a:t>nginx</a:t>
            </a:r>
            <a:r>
              <a:rPr lang="en-US" altLang="ko-KR" sz="1400" dirty="0">
                <a:solidFill>
                  <a:prstClr val="black"/>
                </a:solidFill>
              </a:rPr>
              <a:t>/html:/</a:t>
            </a:r>
            <a:r>
              <a:rPr lang="en-US" altLang="ko-KR" sz="1400" dirty="0" err="1">
                <a:solidFill>
                  <a:prstClr val="black"/>
                </a:solidFill>
              </a:rPr>
              <a:t>usr</a:t>
            </a:r>
            <a:r>
              <a:rPr lang="en-US" altLang="ko-KR" sz="1400" dirty="0">
                <a:solidFill>
                  <a:prstClr val="black"/>
                </a:solidFill>
              </a:rPr>
              <a:t>/share/</a:t>
            </a:r>
            <a:r>
              <a:rPr lang="en-US" altLang="ko-KR" sz="1400" dirty="0" err="1">
                <a:solidFill>
                  <a:prstClr val="black"/>
                </a:solidFill>
              </a:rPr>
              <a:t>nginx</a:t>
            </a:r>
            <a:r>
              <a:rPr lang="en-US" altLang="ko-KR" sz="1400" dirty="0">
                <a:solidFill>
                  <a:prstClr val="black"/>
                </a:solidFill>
              </a:rPr>
              <a:t>/html -v /root/lx/</a:t>
            </a:r>
            <a:r>
              <a:rPr lang="en-US" altLang="ko-KR" sz="1400" dirty="0" err="1">
                <a:solidFill>
                  <a:prstClr val="black"/>
                </a:solidFill>
              </a:rPr>
              <a:t>nginx</a:t>
            </a:r>
            <a:r>
              <a:rPr lang="en-US" altLang="ko-KR" sz="1400" dirty="0">
                <a:solidFill>
                  <a:prstClr val="black"/>
                </a:solidFill>
              </a:rPr>
              <a:t>/</a:t>
            </a:r>
            <a:r>
              <a:rPr lang="en-US" altLang="ko-KR" sz="1400" dirty="0" err="1">
                <a:solidFill>
                  <a:prstClr val="black"/>
                </a:solidFill>
              </a:rPr>
              <a:t>conf.d</a:t>
            </a:r>
            <a:r>
              <a:rPr lang="en-US" altLang="ko-KR" sz="1400" dirty="0">
                <a:solidFill>
                  <a:prstClr val="black"/>
                </a:solidFill>
              </a:rPr>
              <a:t>:/</a:t>
            </a:r>
            <a:r>
              <a:rPr lang="en-US" altLang="ko-KR" sz="1400" dirty="0" err="1">
                <a:solidFill>
                  <a:prstClr val="black"/>
                </a:solidFill>
              </a:rPr>
              <a:t>etc</a:t>
            </a:r>
            <a:r>
              <a:rPr lang="en-US" altLang="ko-KR" sz="1400" dirty="0">
                <a:solidFill>
                  <a:prstClr val="black"/>
                </a:solidFill>
              </a:rPr>
              <a:t>/</a:t>
            </a:r>
            <a:r>
              <a:rPr lang="en-US" altLang="ko-KR" sz="1400" dirty="0" err="1">
                <a:solidFill>
                  <a:prstClr val="black"/>
                </a:solidFill>
              </a:rPr>
              <a:t>nginx</a:t>
            </a:r>
            <a:r>
              <a:rPr lang="en-US" altLang="ko-KR" sz="1400" dirty="0">
                <a:solidFill>
                  <a:prstClr val="black"/>
                </a:solidFill>
              </a:rPr>
              <a:t>/</a:t>
            </a:r>
            <a:r>
              <a:rPr lang="en-US" altLang="ko-KR" sz="1400" dirty="0" err="1">
                <a:solidFill>
                  <a:prstClr val="black"/>
                </a:solidFill>
              </a:rPr>
              <a:t>conf.d</a:t>
            </a:r>
            <a:r>
              <a:rPr lang="en-US" altLang="ko-KR" sz="1400" dirty="0">
                <a:solidFill>
                  <a:prstClr val="black"/>
                </a:solidFill>
              </a:rPr>
              <a:t> nginx-rsrch-prev:v0.1</a:t>
            </a:r>
          </a:p>
          <a:p>
            <a:endParaRPr lang="en-US" altLang="ko-KR" sz="1400" dirty="0" smtClean="0">
              <a:solidFill>
                <a:prstClr val="black"/>
              </a:solidFill>
            </a:endParaRPr>
          </a:p>
          <a:p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</a:rPr>
              <a:t>행정망용 </a:t>
            </a:r>
            <a:r>
              <a:rPr lang="en-US" altLang="ko-KR" sz="1400" dirty="0" smtClean="0">
                <a:solidFill>
                  <a:prstClr val="black"/>
                </a:solidFill>
              </a:rPr>
              <a:t>proxy)</a:t>
            </a:r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 err="1">
                <a:solidFill>
                  <a:prstClr val="black"/>
                </a:solidFill>
              </a:rPr>
              <a:t>docker</a:t>
            </a:r>
            <a:r>
              <a:rPr lang="en-US" altLang="ko-KR" sz="1400" dirty="0">
                <a:solidFill>
                  <a:prstClr val="black"/>
                </a:solidFill>
              </a:rPr>
              <a:t> run -it --name nginx-lx-2 -d -p 8085:80  --restart=always -e TZ=Asia/Seoul -v /root/lx/</a:t>
            </a:r>
            <a:r>
              <a:rPr lang="en-US" altLang="ko-KR" sz="1400" dirty="0" err="1">
                <a:solidFill>
                  <a:prstClr val="black"/>
                </a:solidFill>
              </a:rPr>
              <a:t>nginx</a:t>
            </a:r>
            <a:r>
              <a:rPr lang="en-US" altLang="ko-KR" sz="1400" dirty="0">
                <a:solidFill>
                  <a:prstClr val="black"/>
                </a:solidFill>
              </a:rPr>
              <a:t>-ex/html:/</a:t>
            </a:r>
            <a:r>
              <a:rPr lang="en-US" altLang="ko-KR" sz="1400" dirty="0" err="1">
                <a:solidFill>
                  <a:prstClr val="black"/>
                </a:solidFill>
              </a:rPr>
              <a:t>usr</a:t>
            </a:r>
            <a:r>
              <a:rPr lang="en-US" altLang="ko-KR" sz="1400" dirty="0">
                <a:solidFill>
                  <a:prstClr val="black"/>
                </a:solidFill>
              </a:rPr>
              <a:t>/share/</a:t>
            </a:r>
            <a:r>
              <a:rPr lang="en-US" altLang="ko-KR" sz="1400" dirty="0" err="1">
                <a:solidFill>
                  <a:prstClr val="black"/>
                </a:solidFill>
              </a:rPr>
              <a:t>nginx</a:t>
            </a:r>
            <a:r>
              <a:rPr lang="en-US" altLang="ko-KR" sz="1400" dirty="0">
                <a:solidFill>
                  <a:prstClr val="black"/>
                </a:solidFill>
              </a:rPr>
              <a:t>/html -v /root/lx/</a:t>
            </a:r>
            <a:r>
              <a:rPr lang="en-US" altLang="ko-KR" sz="1400" dirty="0" err="1">
                <a:solidFill>
                  <a:prstClr val="black"/>
                </a:solidFill>
              </a:rPr>
              <a:t>nginx</a:t>
            </a:r>
            <a:r>
              <a:rPr lang="en-US" altLang="ko-KR" sz="1400" dirty="0">
                <a:solidFill>
                  <a:prstClr val="black"/>
                </a:solidFill>
              </a:rPr>
              <a:t>-ex/</a:t>
            </a:r>
            <a:r>
              <a:rPr lang="en-US" altLang="ko-KR" sz="1400" dirty="0" err="1">
                <a:solidFill>
                  <a:prstClr val="black"/>
                </a:solidFill>
              </a:rPr>
              <a:t>conf.d</a:t>
            </a:r>
            <a:r>
              <a:rPr lang="en-US" altLang="ko-KR" sz="1400" dirty="0">
                <a:solidFill>
                  <a:prstClr val="black"/>
                </a:solidFill>
              </a:rPr>
              <a:t>:/</a:t>
            </a:r>
            <a:r>
              <a:rPr lang="en-US" altLang="ko-KR" sz="1400" dirty="0" err="1">
                <a:solidFill>
                  <a:prstClr val="black"/>
                </a:solidFill>
              </a:rPr>
              <a:t>etc</a:t>
            </a:r>
            <a:r>
              <a:rPr lang="en-US" altLang="ko-KR" sz="1400" dirty="0">
                <a:solidFill>
                  <a:prstClr val="black"/>
                </a:solidFill>
              </a:rPr>
              <a:t>/</a:t>
            </a:r>
            <a:r>
              <a:rPr lang="en-US" altLang="ko-KR" sz="1400" dirty="0" err="1">
                <a:solidFill>
                  <a:prstClr val="black"/>
                </a:solidFill>
              </a:rPr>
              <a:t>nginx</a:t>
            </a:r>
            <a:r>
              <a:rPr lang="en-US" altLang="ko-KR" sz="1400" dirty="0">
                <a:solidFill>
                  <a:prstClr val="black"/>
                </a:solidFill>
              </a:rPr>
              <a:t>/</a:t>
            </a:r>
            <a:r>
              <a:rPr lang="en-US" altLang="ko-KR" sz="1400" dirty="0" err="1">
                <a:solidFill>
                  <a:prstClr val="black"/>
                </a:solidFill>
              </a:rPr>
              <a:t>conf.d</a:t>
            </a:r>
            <a:r>
              <a:rPr lang="en-US" altLang="ko-KR" sz="1400" dirty="0">
                <a:solidFill>
                  <a:prstClr val="black"/>
                </a:solidFill>
              </a:rPr>
              <a:t> nginx-rsrch-prev:v0.1</a:t>
            </a: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 smtClean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21116" y="1061561"/>
            <a:ext cx="5375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docker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666666"/>
                </a:solidFill>
                <a:latin typeface="Noto Sans KR"/>
              </a:rPr>
              <a:t>nginx-lx-2</a:t>
            </a:r>
            <a:r>
              <a:rPr lang="en-US" altLang="ko-KR" sz="1200" dirty="0"/>
              <a:t>:/</a:t>
            </a:r>
            <a:r>
              <a:rPr lang="en-US" altLang="ko-KR" sz="1200" dirty="0" err="1" smtClean="0"/>
              <a:t>etc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nginx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nginx.conf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/root/lx/</a:t>
            </a:r>
            <a:r>
              <a:rPr lang="en-US" altLang="ko-KR" sz="1200" dirty="0" err="1"/>
              <a:t>nginx</a:t>
            </a:r>
            <a:r>
              <a:rPr lang="en-US" altLang="ko-KR" sz="1200" dirty="0"/>
              <a:t>-ex/</a:t>
            </a:r>
            <a:endParaRPr lang="en-US" altLang="ko-KR" sz="1200" dirty="0" smtClean="0">
              <a:solidFill>
                <a:srgbClr val="666666"/>
              </a:solidFill>
              <a:latin typeface="Noto Sans KR"/>
            </a:endParaRPr>
          </a:p>
          <a:p>
            <a:r>
              <a:rPr lang="en-US" altLang="ko-KR" sz="1200" dirty="0" err="1"/>
              <a:t>docker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 /root/lx/</a:t>
            </a:r>
            <a:r>
              <a:rPr lang="en-US" altLang="ko-KR" sz="1200" dirty="0" err="1"/>
              <a:t>nginx</a:t>
            </a:r>
            <a:r>
              <a:rPr lang="en-US" altLang="ko-KR" sz="1200" dirty="0"/>
              <a:t>-ex/</a:t>
            </a:r>
            <a:r>
              <a:rPr lang="en-US" altLang="ko-KR" sz="1200" dirty="0" err="1"/>
              <a:t>nginx.conf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666666"/>
                </a:solidFill>
                <a:latin typeface="Noto Sans KR"/>
              </a:rPr>
              <a:t>nginx-lx-2</a:t>
            </a:r>
            <a:r>
              <a:rPr lang="en-US" altLang="ko-KR" sz="1200" dirty="0"/>
              <a:t>:/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nginx</a:t>
            </a:r>
            <a:r>
              <a:rPr lang="en-US" altLang="ko-KR" sz="1200" dirty="0"/>
              <a:t>/</a:t>
            </a:r>
          </a:p>
          <a:p>
            <a:endParaRPr lang="en-US" altLang="ko-KR" sz="1200" dirty="0">
              <a:solidFill>
                <a:srgbClr val="666666"/>
              </a:solidFill>
              <a:latin typeface="Noto Sans KR"/>
            </a:endParaRPr>
          </a:p>
          <a:p>
            <a:r>
              <a:rPr lang="en-US" altLang="ko-KR" sz="1200" dirty="0" err="1" smtClean="0">
                <a:solidFill>
                  <a:srgbClr val="666666"/>
                </a:solidFill>
                <a:latin typeface="Noto Sans KR"/>
              </a:rPr>
              <a:t>docker</a:t>
            </a:r>
            <a:r>
              <a:rPr lang="en-US" altLang="ko-KR" sz="1200" dirty="0" smtClean="0">
                <a:solidFill>
                  <a:srgbClr val="666666"/>
                </a:solidFill>
                <a:latin typeface="Noto Sans KR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Noto Sans KR"/>
              </a:rPr>
              <a:t>exec -it </a:t>
            </a:r>
            <a:r>
              <a:rPr lang="en-US" altLang="ko-KR" sz="1200" dirty="0" smtClean="0">
                <a:solidFill>
                  <a:srgbClr val="666666"/>
                </a:solidFill>
                <a:latin typeface="Noto Sans KR"/>
              </a:rPr>
              <a:t>nginx-lx-2 /bin/bash</a:t>
            </a:r>
            <a:endParaRPr lang="en-US" altLang="ko-KR" sz="1200" dirty="0">
              <a:solidFill>
                <a:srgbClr val="666666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163141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LX_API(</a:t>
            </a:r>
            <a:r>
              <a:rPr lang="ko-KR" altLang="en-US" sz="1600" dirty="0" smtClean="0"/>
              <a:t>임시</a:t>
            </a:r>
            <a:r>
              <a:rPr lang="en-US" altLang="ko-KR" sz="1600" dirty="0" smtClean="0"/>
              <a:t>) : </a:t>
            </a:r>
            <a:r>
              <a:rPr lang="en-US" altLang="ko-KR" sz="1600" dirty="0" err="1" smtClean="0"/>
              <a:t>Postgresql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postgis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7" y="852273"/>
            <a:ext cx="5564351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run </a:t>
            </a:r>
            <a:r>
              <a:rPr lang="en-US" altLang="ko-KR" sz="1400" dirty="0" smtClean="0"/>
              <a:t>\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dp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25432:5432 \</a:t>
            </a:r>
            <a:endParaRPr lang="en-US" altLang="ko-KR" sz="1400" dirty="0"/>
          </a:p>
          <a:p>
            <a:r>
              <a:rPr lang="en-US" altLang="ko-KR" sz="1400" dirty="0"/>
              <a:t>--name </a:t>
            </a:r>
            <a:r>
              <a:rPr lang="en-US" altLang="ko-KR" sz="1400" dirty="0" smtClean="0"/>
              <a:t>postgresql10-dtapi \</a:t>
            </a:r>
          </a:p>
          <a:p>
            <a:r>
              <a:rPr lang="en-US" altLang="ko-KR" sz="1400" dirty="0" smtClean="0"/>
              <a:t>--</a:t>
            </a:r>
            <a:r>
              <a:rPr lang="en-US" altLang="ko-KR" sz="1400" dirty="0"/>
              <a:t>restart=always </a:t>
            </a:r>
            <a:r>
              <a:rPr lang="en-US" altLang="ko-KR" sz="1400" dirty="0" smtClean="0"/>
              <a:t>\</a:t>
            </a:r>
            <a:endParaRPr lang="en-US" altLang="ko-KR" sz="1400" dirty="0"/>
          </a:p>
          <a:p>
            <a:r>
              <a:rPr lang="en-US" altLang="ko-KR" sz="1400" dirty="0"/>
              <a:t>-e </a:t>
            </a:r>
            <a:r>
              <a:rPr lang="en-US" altLang="ko-KR" sz="1400" dirty="0" smtClean="0"/>
              <a:t>POSTGRES_PASSWORD=Zaqxc1234! \</a:t>
            </a:r>
          </a:p>
          <a:p>
            <a:r>
              <a:rPr lang="en-US" altLang="ko-KR" sz="1400" dirty="0" smtClean="0"/>
              <a:t>-e </a:t>
            </a:r>
            <a:r>
              <a:rPr lang="en-US" altLang="ko-KR" sz="1400" dirty="0"/>
              <a:t>TZ=Asia/Seoul </a:t>
            </a:r>
            <a:r>
              <a:rPr lang="en-US" altLang="ko-KR" sz="1400" dirty="0" smtClean="0"/>
              <a:t>\</a:t>
            </a:r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-v </a:t>
            </a:r>
            <a:r>
              <a:rPr lang="en-US" altLang="ko-KR" sz="1400" dirty="0" smtClean="0">
                <a:solidFill>
                  <a:srgbClr val="FF0000"/>
                </a:solidFill>
              </a:rPr>
              <a:t>~/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rsrch-prev</a:t>
            </a:r>
            <a:r>
              <a:rPr lang="en-US" altLang="ko-KR" sz="1400" dirty="0" smtClean="0">
                <a:solidFill>
                  <a:srgbClr val="FF0000"/>
                </a:solidFill>
              </a:rPr>
              <a:t>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postgres</a:t>
            </a:r>
            <a:r>
              <a:rPr lang="en-US" altLang="ko-KR" sz="1400" dirty="0" smtClean="0">
                <a:solidFill>
                  <a:srgbClr val="FF0000"/>
                </a:solidFill>
              </a:rPr>
              <a:t>/data:/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var</a:t>
            </a:r>
            <a:r>
              <a:rPr lang="en-US" altLang="ko-KR" sz="1400" dirty="0" smtClean="0">
                <a:solidFill>
                  <a:srgbClr val="FF0000"/>
                </a:solidFill>
              </a:rPr>
              <a:t>/lib/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postgres</a:t>
            </a:r>
            <a:r>
              <a:rPr lang="en-US" altLang="ko-KR" sz="1400" dirty="0" smtClean="0">
                <a:solidFill>
                  <a:srgbClr val="FF0000"/>
                </a:solidFill>
              </a:rPr>
              <a:t>/data (</a:t>
            </a:r>
            <a:r>
              <a:rPr lang="ko-KR" altLang="en-US" sz="1400" dirty="0" smtClean="0">
                <a:solidFill>
                  <a:srgbClr val="FF0000"/>
                </a:solidFill>
              </a:rPr>
              <a:t>확인필요</a:t>
            </a:r>
            <a:r>
              <a:rPr lang="en-US" altLang="ko-KR" sz="1400" dirty="0" smtClean="0">
                <a:solidFill>
                  <a:srgbClr val="FF0000"/>
                </a:solidFill>
              </a:rPr>
              <a:t>) </a:t>
            </a:r>
            <a:r>
              <a:rPr lang="en-US" altLang="ko-KR" sz="1400" dirty="0" err="1" smtClean="0"/>
              <a:t>postgis</a:t>
            </a:r>
            <a:r>
              <a:rPr lang="en-US" altLang="ko-KR" sz="1400" dirty="0" smtClean="0"/>
              <a:t>/postgis:11-3.3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exec -it postgresql10-dtapi /</a:t>
            </a:r>
            <a:r>
              <a:rPr lang="en-US" altLang="ko-KR" sz="1400" dirty="0" smtClean="0"/>
              <a:t>bin/bash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psql</a:t>
            </a:r>
            <a:r>
              <a:rPr lang="en-US" altLang="ko-KR" sz="1400" dirty="0"/>
              <a:t> -U </a:t>
            </a:r>
            <a:r>
              <a:rPr lang="en-US" altLang="ko-KR" sz="1400" dirty="0" err="1" smtClean="0"/>
              <a:t>postgres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\l (database </a:t>
            </a:r>
            <a:r>
              <a:rPr lang="ko-KR" altLang="en-US" sz="1400" dirty="0" smtClean="0"/>
              <a:t>목록조회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alter user </a:t>
            </a:r>
            <a:r>
              <a:rPr lang="en-US" altLang="ko-KR" sz="1400" dirty="0" err="1"/>
              <a:t>postgres</a:t>
            </a:r>
            <a:r>
              <a:rPr lang="en-US" altLang="ko-KR" sz="1400" dirty="0"/>
              <a:t> with password </a:t>
            </a:r>
            <a:r>
              <a:rPr lang="en-US" altLang="ko-KR" sz="1400" dirty="0" smtClean="0"/>
              <a:t>'postgres1357!';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\q (exit)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25392" y="927394"/>
            <a:ext cx="524844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create database </a:t>
            </a:r>
            <a:r>
              <a:rPr lang="en-US" altLang="ko-KR" sz="1400" dirty="0" err="1" smtClean="0"/>
              <a:t>dtapi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create user </a:t>
            </a:r>
            <a:r>
              <a:rPr lang="en-US" altLang="ko-KR" sz="1400" dirty="0" err="1"/>
              <a:t>dtapi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with </a:t>
            </a:r>
            <a:r>
              <a:rPr lang="en-US" altLang="ko-KR" sz="1400" dirty="0"/>
              <a:t>encrypted password </a:t>
            </a:r>
            <a:r>
              <a:rPr lang="en-US" altLang="ko-KR" sz="1400" dirty="0" smtClean="0"/>
              <a:t>'dtapi1357!';</a:t>
            </a:r>
          </a:p>
          <a:p>
            <a:endParaRPr lang="en-US" altLang="ko-KR" sz="1400" dirty="0"/>
          </a:p>
          <a:p>
            <a:r>
              <a:rPr lang="en-US" altLang="ko-KR" sz="1400" dirty="0"/>
              <a:t>grant all privileges on database </a:t>
            </a:r>
            <a:r>
              <a:rPr lang="en-US" altLang="ko-KR" sz="1400" dirty="0" err="1"/>
              <a:t>dtapi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to </a:t>
            </a:r>
            <a:r>
              <a:rPr lang="en-US" altLang="ko-KR" sz="1400" dirty="0" err="1"/>
              <a:t>dtapi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(user </a:t>
            </a:r>
            <a:r>
              <a:rPr lang="ko-KR" altLang="en-US" sz="1400" dirty="0" smtClean="0"/>
              <a:t>제거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REASSIGN OWNED BY </a:t>
            </a:r>
            <a:r>
              <a:rPr lang="en-US" altLang="ko-KR" sz="1400" dirty="0" err="1"/>
              <a:t>dtapi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TO </a:t>
            </a:r>
            <a:r>
              <a:rPr lang="en-US" altLang="ko-KR" sz="1400" dirty="0" err="1" smtClean="0"/>
              <a:t>postgres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DROP </a:t>
            </a:r>
            <a:r>
              <a:rPr lang="en-US" altLang="ko-KR" sz="1400" dirty="0"/>
              <a:t>OWNED BY </a:t>
            </a:r>
            <a:r>
              <a:rPr lang="en-US" altLang="ko-KR" sz="1400" dirty="0" err="1" smtClean="0"/>
              <a:t>dtapi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DROP USER </a:t>
            </a:r>
            <a:r>
              <a:rPr lang="en-US" altLang="ko-KR" sz="1400" dirty="0" err="1" smtClean="0"/>
              <a:t>dtapi</a:t>
            </a:r>
            <a:r>
              <a:rPr lang="en-US" altLang="ko-KR" sz="1400" dirty="0" smtClean="0"/>
              <a:t>;</a:t>
            </a:r>
            <a:endParaRPr lang="en-US" altLang="ko-KR" sz="14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358708" y="4013865"/>
            <a:ext cx="39156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생성한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에 </a:t>
            </a:r>
            <a:r>
              <a:rPr lang="en-US" altLang="ko-KR" sz="1400" dirty="0" err="1" smtClean="0"/>
              <a:t>postgre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계정으로 접속한 후</a:t>
            </a:r>
            <a:endParaRPr lang="en-US" altLang="ko-KR" sz="1400" dirty="0" smtClean="0"/>
          </a:p>
          <a:p>
            <a:r>
              <a:rPr lang="en-US" altLang="ko-KR" sz="1400" dirty="0" smtClean="0"/>
              <a:t>create </a:t>
            </a:r>
            <a:r>
              <a:rPr lang="en-US" altLang="ko-KR" sz="1400" dirty="0"/>
              <a:t>extension </a:t>
            </a:r>
            <a:r>
              <a:rPr lang="en-US" altLang="ko-KR" sz="1400" dirty="0" err="1"/>
              <a:t>postgis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891" y="3859014"/>
            <a:ext cx="1506329" cy="2619413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9769029" y="6488724"/>
            <a:ext cx="694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380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LX_API(</a:t>
            </a:r>
            <a:r>
              <a:rPr lang="ko-KR" altLang="en-US" sz="1600" dirty="0" smtClean="0"/>
              <a:t>임시</a:t>
            </a:r>
            <a:r>
              <a:rPr lang="en-US" altLang="ko-KR" sz="1600" dirty="0" smtClean="0"/>
              <a:t>) : </a:t>
            </a:r>
            <a:r>
              <a:rPr lang="en-US" altLang="ko-KR" sz="1600" dirty="0" err="1" smtClean="0"/>
              <a:t>Postgis</a:t>
            </a:r>
            <a:r>
              <a:rPr lang="en-US" altLang="ko-KR" sz="1600" dirty="0" smtClean="0"/>
              <a:t> import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182544" y="725210"/>
            <a:ext cx="7171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"C:\Program Files\PostgreSQL\10\bin\postgisgui\shp2pgsql-gui.exe"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7192" y="6265439"/>
            <a:ext cx="525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https://blog.naver.com/ilsan_ilsan/221483634939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20" y="1508760"/>
            <a:ext cx="3319608" cy="397870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005840" y="1975104"/>
            <a:ext cx="10607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822" y="1508760"/>
            <a:ext cx="4720369" cy="37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94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LX_API(</a:t>
            </a:r>
            <a:r>
              <a:rPr lang="ko-KR" altLang="en-US" sz="1600" dirty="0" smtClean="0"/>
              <a:t>임시</a:t>
            </a:r>
            <a:r>
              <a:rPr lang="en-US" altLang="ko-KR" sz="1600" dirty="0" smtClean="0"/>
              <a:t>) : </a:t>
            </a:r>
            <a:r>
              <a:rPr lang="en-US" altLang="ko-KR" sz="1600" dirty="0" err="1" smtClean="0"/>
              <a:t>Postgis</a:t>
            </a:r>
            <a:r>
              <a:rPr lang="en-US" altLang="ko-KR" sz="1600" dirty="0" smtClean="0"/>
              <a:t> import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46389"/>
          <a:stretch/>
        </p:blipFill>
        <p:spPr>
          <a:xfrm>
            <a:off x="6358708" y="4054742"/>
            <a:ext cx="4805690" cy="221069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82544" y="725210"/>
            <a:ext cx="7171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ko-KR" altLang="en-US" sz="1400" dirty="0" smtClean="0"/>
              <a:t>파일경로에 한글이나 특수문자가 있는 경우 실패할 수 있음</a:t>
            </a:r>
            <a:endParaRPr lang="en-US" altLang="ko-KR" sz="1400" dirty="0" smtClean="0"/>
          </a:p>
          <a:p>
            <a:r>
              <a:rPr lang="en-US" altLang="ko-KR" sz="1400" dirty="0" smtClean="0"/>
              <a:t>SRID </a:t>
            </a:r>
            <a:r>
              <a:rPr lang="ko-KR" altLang="en-US" sz="1400" dirty="0" smtClean="0"/>
              <a:t>는 데이터에 맞는 </a:t>
            </a:r>
            <a:r>
              <a:rPr lang="ko-KR" altLang="en-US" sz="1400" dirty="0" err="1" smtClean="0"/>
              <a:t>좌표계를</a:t>
            </a:r>
            <a:r>
              <a:rPr lang="ko-KR" altLang="en-US" sz="1400" dirty="0" smtClean="0"/>
              <a:t> 확인하여 입력해줘야 함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17192" y="6265439"/>
            <a:ext cx="525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https://blog.naver.com/ilsan_ilsan/221483634939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57" y="1644565"/>
            <a:ext cx="4929950" cy="2606640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2120119" y="4162424"/>
            <a:ext cx="4314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211047" y="3025520"/>
            <a:ext cx="4314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78415" y="3025520"/>
            <a:ext cx="12252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358708" y="3412735"/>
            <a:ext cx="5444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기존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샘플</a:t>
            </a:r>
            <a:endParaRPr lang="ko-KR" alt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87" y="4406476"/>
            <a:ext cx="3928110" cy="166584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591" y="1718744"/>
            <a:ext cx="4332248" cy="134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8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LX_API(</a:t>
            </a:r>
            <a:r>
              <a:rPr lang="ko-KR" altLang="en-US" sz="1600" dirty="0" smtClean="0"/>
              <a:t>임시</a:t>
            </a:r>
            <a:r>
              <a:rPr lang="en-US" altLang="ko-KR" sz="1600" dirty="0" smtClean="0"/>
              <a:t>) : </a:t>
            </a:r>
            <a:r>
              <a:rPr lang="en-US" altLang="ko-KR" sz="1600" dirty="0" err="1" smtClean="0"/>
              <a:t>Postgis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확인 </a:t>
            </a:r>
            <a:r>
              <a:rPr lang="en-US" altLang="ko-KR" sz="1600" dirty="0" smtClean="0"/>
              <a:t>- QGIS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391511" y="867098"/>
            <a:ext cx="569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www.qgis.org/ko/site/forusers/download.html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24" y="1403964"/>
            <a:ext cx="7563257" cy="530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13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LX_API(</a:t>
            </a:r>
            <a:r>
              <a:rPr lang="ko-KR" altLang="en-US" sz="1600" dirty="0"/>
              <a:t>임시</a:t>
            </a:r>
            <a:r>
              <a:rPr lang="en-US" altLang="ko-KR" sz="1600" dirty="0"/>
              <a:t>) : Tomcat 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852273"/>
            <a:ext cx="1039005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docker</a:t>
            </a:r>
            <a:r>
              <a:rPr lang="en-US" altLang="ko-KR" sz="1400" dirty="0"/>
              <a:t> commit </a:t>
            </a:r>
            <a:r>
              <a:rPr lang="en-US" altLang="ko-KR" sz="1400" b="1" dirty="0"/>
              <a:t>tomcat-</a:t>
            </a:r>
            <a:r>
              <a:rPr lang="en-US" altLang="ko-KR" sz="1400" b="1" dirty="0" err="1"/>
              <a:t>rsrch</a:t>
            </a:r>
            <a:r>
              <a:rPr lang="en-US" altLang="ko-KR" sz="1400" b="1" dirty="0"/>
              <a:t>-</a:t>
            </a:r>
            <a:r>
              <a:rPr lang="en-US" altLang="ko-KR" sz="1400" b="1" dirty="0" err="1"/>
              <a:t>prev</a:t>
            </a:r>
            <a:r>
              <a:rPr lang="en-US" altLang="ko-KR" sz="1400" dirty="0"/>
              <a:t> </a:t>
            </a:r>
            <a:r>
              <a:rPr lang="en-US" altLang="ko-KR" sz="1400" b="1" dirty="0" smtClean="0"/>
              <a:t>tomcat-rsrch-prev</a:t>
            </a:r>
            <a:r>
              <a:rPr lang="en-US" altLang="ko-KR" sz="1400" dirty="0" smtClean="0"/>
              <a:t>:1.0</a:t>
            </a:r>
          </a:p>
          <a:p>
            <a:endParaRPr lang="en-US" altLang="ko-KR" sz="1400" dirty="0" smtClean="0"/>
          </a:p>
          <a:p>
            <a:r>
              <a:rPr lang="en-US" altLang="ko-KR" sz="1400" dirty="0" err="1"/>
              <a:t>docker</a:t>
            </a:r>
            <a:r>
              <a:rPr lang="en-US" altLang="ko-KR" sz="1400" dirty="0"/>
              <a:t> run -d --name </a:t>
            </a:r>
            <a:r>
              <a:rPr lang="en-US" altLang="ko-KR" sz="1400" b="1" dirty="0" smtClean="0"/>
              <a:t>tomcat-</a:t>
            </a:r>
            <a:r>
              <a:rPr lang="en-US" altLang="ko-KR" sz="1400" b="1" dirty="0" err="1" smtClean="0"/>
              <a:t>dtapi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-p </a:t>
            </a:r>
            <a:r>
              <a:rPr lang="en-US" altLang="ko-KR" sz="1400" dirty="0" smtClean="0"/>
              <a:t>28686:8080 </a:t>
            </a:r>
            <a:r>
              <a:rPr lang="en-US" altLang="ko-KR" sz="1400" dirty="0"/>
              <a:t>--restart=always -e TZ=Asia/Seoul </a:t>
            </a:r>
            <a:r>
              <a:rPr lang="en-US" altLang="ko-KR" sz="1400" b="1" dirty="0"/>
              <a:t>tomcat-rsrch-prev</a:t>
            </a:r>
            <a:r>
              <a:rPr lang="en-US" altLang="ko-KR" sz="1400" dirty="0"/>
              <a:t>:1.0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[test]</a:t>
            </a:r>
            <a:endParaRPr lang="en-US" altLang="ko-KR" sz="1200" dirty="0"/>
          </a:p>
          <a:p>
            <a:r>
              <a:rPr lang="en-US" altLang="ko-KR" sz="1200" dirty="0" smtClean="0"/>
              <a:t>http</a:t>
            </a:r>
            <a:r>
              <a:rPr lang="en-US" altLang="ko-KR" sz="1200" dirty="0"/>
              <a:t>://10.10.30.40:28686/manager</a:t>
            </a:r>
          </a:p>
          <a:p>
            <a:r>
              <a:rPr lang="en-US" altLang="ko-KR" sz="1200" dirty="0"/>
              <a:t>Tomcat/Zaqxc1234! </a:t>
            </a:r>
            <a:r>
              <a:rPr lang="ko-KR" altLang="en-US" sz="1200" dirty="0"/>
              <a:t>로 로그인 후 </a:t>
            </a:r>
            <a:r>
              <a:rPr lang="en-US" altLang="ko-KR" sz="1200" dirty="0"/>
              <a:t>korea-admin-10.0.0 application </a:t>
            </a:r>
            <a:r>
              <a:rPr lang="ko-KR" altLang="en-US" sz="1200" dirty="0"/>
              <a:t>삭제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4221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0146" y="1028085"/>
            <a:ext cx="8585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yum update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yum-</a:t>
            </a:r>
            <a:r>
              <a:rPr lang="en-US" altLang="ko-KR" sz="1400" dirty="0" err="1" smtClean="0"/>
              <a:t>config</a:t>
            </a:r>
            <a:r>
              <a:rPr lang="en-US" altLang="ko-KR" sz="1400" dirty="0" smtClean="0"/>
              <a:t>-manager </a:t>
            </a:r>
            <a:r>
              <a:rPr lang="en-US" altLang="ko-KR" sz="1400" dirty="0"/>
              <a:t>--add-repo </a:t>
            </a: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download.docker.com/linux/centos/docker-ce.repo</a:t>
            </a:r>
            <a:endParaRPr lang="en-US" altLang="ko-KR" sz="1400" dirty="0" smtClean="0"/>
          </a:p>
          <a:p>
            <a:r>
              <a:rPr lang="fr-FR" altLang="ko-KR" sz="1400" dirty="0"/>
              <a:t>yum install -y docker-ce docker-ce-cli containerd.io </a:t>
            </a:r>
            <a:r>
              <a:rPr lang="fr-FR" altLang="ko-KR" sz="1400" dirty="0" smtClean="0"/>
              <a:t>docker-compose-plugin</a:t>
            </a:r>
          </a:p>
          <a:p>
            <a:r>
              <a:rPr lang="fr-FR" altLang="ko-KR" sz="1400" dirty="0"/>
              <a:t>systemctl enable </a:t>
            </a:r>
            <a:r>
              <a:rPr lang="fr-FR" altLang="ko-KR" sz="1400" dirty="0" smtClean="0"/>
              <a:t>docker</a:t>
            </a:r>
          </a:p>
          <a:p>
            <a:r>
              <a:rPr lang="fr-FR" altLang="ko-KR" sz="1400" dirty="0"/>
              <a:t>systemctl </a:t>
            </a:r>
            <a:r>
              <a:rPr lang="fr-FR" altLang="ko-KR" sz="1400" dirty="0" smtClean="0"/>
              <a:t>start </a:t>
            </a:r>
            <a:r>
              <a:rPr lang="fr-FR" altLang="ko-KR" sz="1400" dirty="0"/>
              <a:t>docker</a:t>
            </a:r>
            <a:endParaRPr lang="fr-FR" altLang="ko-KR" sz="1400" dirty="0" smtClean="0"/>
          </a:p>
          <a:p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en-US" altLang="ko-KR" sz="1600" dirty="0" smtClean="0"/>
              <a:t>Centos7 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Docker-</a:t>
            </a:r>
            <a:r>
              <a:rPr lang="en-US" altLang="ko-KR" sz="1600" dirty="0" err="1" smtClean="0"/>
              <a:t>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6959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LX </a:t>
            </a:r>
            <a:r>
              <a:rPr lang="ko-KR" altLang="en-US" sz="1600" dirty="0"/>
              <a:t>균형발전</a:t>
            </a:r>
            <a:r>
              <a:rPr lang="en-US" altLang="ko-KR" sz="1600" dirty="0"/>
              <a:t> </a:t>
            </a:r>
            <a:r>
              <a:rPr lang="ko-KR" altLang="en-US" sz="1600" dirty="0"/>
              <a:t>테스트 서버</a:t>
            </a:r>
            <a:r>
              <a:rPr lang="en-US" altLang="ko-KR" sz="1600" dirty="0"/>
              <a:t>(</a:t>
            </a:r>
            <a:r>
              <a:rPr lang="ko-KR" altLang="en-US" sz="1600" dirty="0"/>
              <a:t>임시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: Nginx 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325462" y="949002"/>
            <a:ext cx="10225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docker</a:t>
            </a:r>
            <a:r>
              <a:rPr lang="en-US" altLang="ko-KR" sz="1400" dirty="0"/>
              <a:t> run -it --name </a:t>
            </a:r>
            <a:r>
              <a:rPr lang="en-US" altLang="ko-KR" sz="1400" dirty="0" err="1"/>
              <a:t>nginx</a:t>
            </a:r>
            <a:r>
              <a:rPr lang="en-US" altLang="ko-KR" sz="1400" dirty="0"/>
              <a:t>-lx-special-service -d -p </a:t>
            </a:r>
            <a:r>
              <a:rPr lang="en-US" altLang="ko-KR" sz="1400" dirty="0" smtClean="0"/>
              <a:t>28888:80 --</a:t>
            </a:r>
            <a:r>
              <a:rPr lang="en-US" altLang="ko-KR" sz="1400" dirty="0"/>
              <a:t>restart=always -e TZ=Asia/Seoul -v /</a:t>
            </a:r>
            <a:r>
              <a:rPr lang="en-US" altLang="ko-KR" sz="1400" dirty="0" smtClean="0"/>
              <a:t>root/lx-special-service/</a:t>
            </a:r>
            <a:r>
              <a:rPr lang="en-US" altLang="ko-KR" sz="1400" dirty="0" err="1" smtClean="0"/>
              <a:t>nginx</a:t>
            </a:r>
            <a:r>
              <a:rPr lang="en-US" altLang="ko-KR" sz="1400" dirty="0" smtClean="0"/>
              <a:t>/html</a:t>
            </a:r>
            <a:r>
              <a:rPr lang="en-US" altLang="ko-KR" sz="1400" dirty="0"/>
              <a:t>:/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/share/</a:t>
            </a:r>
            <a:r>
              <a:rPr lang="en-US" altLang="ko-KR" sz="1400" dirty="0" err="1"/>
              <a:t>nginx</a:t>
            </a:r>
            <a:r>
              <a:rPr lang="en-US" altLang="ko-KR" sz="1400" dirty="0"/>
              <a:t>/html -v /</a:t>
            </a:r>
            <a:r>
              <a:rPr lang="en-US" altLang="ko-KR" sz="1400" dirty="0" smtClean="0"/>
              <a:t>root/lx-special-service/</a:t>
            </a:r>
            <a:r>
              <a:rPr lang="en-US" altLang="ko-KR" sz="1400" dirty="0" err="1" smtClean="0"/>
              <a:t>nginx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conf.d</a:t>
            </a:r>
            <a:r>
              <a:rPr lang="en-US" altLang="ko-KR" sz="1400" dirty="0" smtClean="0"/>
              <a:t>:/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nginx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conf.d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nginx-rsrch-prev:v0.1</a:t>
            </a:r>
          </a:p>
        </p:txBody>
      </p:sp>
    </p:spTree>
    <p:extLst>
      <p:ext uri="{BB962C8B-B14F-4D97-AF65-F5344CB8AC3E}">
        <p14:creationId xmlns:p14="http://schemas.microsoft.com/office/powerpoint/2010/main" val="397397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LX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균형발전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테스트 서버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임시</a:t>
            </a:r>
            <a:r>
              <a:rPr lang="en-US" altLang="ko-KR" sz="1600" dirty="0"/>
              <a:t>) : Tomcat 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852273"/>
            <a:ext cx="1039005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err="1"/>
              <a:t>docker</a:t>
            </a:r>
            <a:r>
              <a:rPr lang="en-US" altLang="ko-KR" sz="1400" dirty="0"/>
              <a:t> run -d --</a:t>
            </a:r>
            <a:r>
              <a:rPr lang="en-US" altLang="ko-KR" sz="1400"/>
              <a:t>name </a:t>
            </a:r>
            <a:r>
              <a:rPr lang="en-US" altLang="ko-KR" sz="1400" b="1" smtClean="0"/>
              <a:t>tomcat-lx-special-service</a:t>
            </a:r>
            <a:r>
              <a:rPr lang="en-US" altLang="ko-KR" sz="1400" smtClean="0"/>
              <a:t> -</a:t>
            </a:r>
            <a:r>
              <a:rPr lang="en-US" altLang="ko-KR" sz="1400" dirty="0"/>
              <a:t>p </a:t>
            </a:r>
            <a:r>
              <a:rPr lang="en-US" altLang="ko-KR" sz="1400" dirty="0" smtClean="0"/>
              <a:t>28989:8080 </a:t>
            </a:r>
            <a:r>
              <a:rPr lang="en-US" altLang="ko-KR" sz="1400" dirty="0"/>
              <a:t>--restart=always -e TZ=Asia/Seoul </a:t>
            </a:r>
            <a:r>
              <a:rPr lang="en-US" altLang="ko-KR" sz="1400" b="1" dirty="0"/>
              <a:t>tomcat-rsrch-prev</a:t>
            </a:r>
            <a:r>
              <a:rPr lang="en-US" altLang="ko-KR" sz="1400" dirty="0"/>
              <a:t>:1.0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[test]</a:t>
            </a:r>
            <a:endParaRPr lang="en-US" altLang="ko-KR" sz="1200" dirty="0"/>
          </a:p>
          <a:p>
            <a:r>
              <a:rPr lang="en-US" altLang="ko-KR" sz="1200" dirty="0" smtClean="0"/>
              <a:t>http</a:t>
            </a:r>
            <a:r>
              <a:rPr lang="en-US" altLang="ko-KR" sz="1200" dirty="0"/>
              <a:t>://</a:t>
            </a:r>
            <a:r>
              <a:rPr lang="en-US" altLang="ko-KR" sz="1200" dirty="0" smtClean="0"/>
              <a:t>10.10.30.40:28989/manager</a:t>
            </a:r>
            <a:endParaRPr lang="en-US" altLang="ko-KR" sz="1200" dirty="0"/>
          </a:p>
          <a:p>
            <a:r>
              <a:rPr lang="en-US" altLang="ko-KR" sz="1200" dirty="0"/>
              <a:t>Tomcat/Zaqxc1234! </a:t>
            </a:r>
            <a:r>
              <a:rPr lang="ko-KR" altLang="en-US" sz="1200" dirty="0"/>
              <a:t>로 로그인 후 </a:t>
            </a:r>
            <a:r>
              <a:rPr lang="en-US" altLang="ko-KR" sz="1200" dirty="0"/>
              <a:t>korea-admin-10.0.0 application </a:t>
            </a:r>
            <a:r>
              <a:rPr lang="ko-KR" altLang="en-US" sz="1200" dirty="0"/>
              <a:t>삭제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00369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/>
              <a:t>LX_Rhino_Scheduler</a:t>
            </a:r>
            <a:r>
              <a:rPr lang="en-US" altLang="ko-KR" sz="1600" dirty="0"/>
              <a:t>(</a:t>
            </a:r>
            <a:r>
              <a:rPr lang="ko-KR" altLang="en-US" sz="1600" dirty="0"/>
              <a:t>임시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: Tomcat 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852273"/>
            <a:ext cx="1039005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run -d --name </a:t>
            </a:r>
            <a:r>
              <a:rPr lang="en-US" altLang="ko-KR" sz="1400" b="1" dirty="0" smtClean="0"/>
              <a:t>tomcat-rhino-</a:t>
            </a:r>
            <a:r>
              <a:rPr lang="en-US" altLang="ko-KR" sz="1400" b="1" dirty="0" err="1" smtClean="0"/>
              <a:t>schd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-p </a:t>
            </a:r>
            <a:r>
              <a:rPr lang="en-US" altLang="ko-KR" sz="1400" dirty="0" smtClean="0"/>
              <a:t>28787:8080 </a:t>
            </a:r>
            <a:r>
              <a:rPr lang="en-US" altLang="ko-KR" sz="1400" dirty="0"/>
              <a:t>--restart=always -e TZ=Asia/Seoul </a:t>
            </a:r>
            <a:r>
              <a:rPr lang="en-US" altLang="ko-KR" sz="1400" b="1" dirty="0"/>
              <a:t>tomcat-rsrch-prev</a:t>
            </a:r>
            <a:r>
              <a:rPr lang="en-US" altLang="ko-KR" sz="1400" dirty="0"/>
              <a:t>:1.0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[test]</a:t>
            </a:r>
            <a:endParaRPr lang="en-US" altLang="ko-KR" sz="1200" dirty="0"/>
          </a:p>
          <a:p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10.10.30.40:28787/manager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Tomcat/Zaqxc1234! </a:t>
            </a:r>
            <a:r>
              <a:rPr lang="ko-KR" altLang="en-US" sz="1200" dirty="0" smtClean="0"/>
              <a:t>로 로그인 후 </a:t>
            </a:r>
            <a:r>
              <a:rPr lang="en-US" altLang="ko-KR" sz="1200" dirty="0" smtClean="0"/>
              <a:t>korea-admin-10.0.0 application </a:t>
            </a:r>
            <a:r>
              <a:rPr lang="ko-KR" altLang="en-US" sz="1200" dirty="0" smtClean="0"/>
              <a:t>삭제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Jenkins </a:t>
            </a:r>
            <a:r>
              <a:rPr lang="ko-KR" altLang="en-US" sz="1200" dirty="0" smtClean="0"/>
              <a:t>배포 후 테스트</a:t>
            </a:r>
            <a:endParaRPr lang="en-US" altLang="ko-KR" sz="1200" dirty="0"/>
          </a:p>
          <a:p>
            <a:r>
              <a:rPr lang="en-US" altLang="ko-KR" sz="1200" dirty="0"/>
              <a:t>http://</a:t>
            </a:r>
            <a:r>
              <a:rPr lang="en-US" altLang="ko-KR" sz="1200" dirty="0" smtClean="0"/>
              <a:t>112.217.210.138:28787/lx/dt/reg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22156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 smtClean="0"/>
              <a:t>LX_Rhino_Scheduler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임시</a:t>
            </a:r>
            <a:r>
              <a:rPr lang="en-US" altLang="ko-KR" sz="1600" dirty="0" smtClean="0"/>
              <a:t>) : </a:t>
            </a:r>
            <a:r>
              <a:rPr lang="en-US" altLang="ko-KR" sz="1600" dirty="0" err="1" smtClean="0"/>
              <a:t>Postgresql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7" y="852273"/>
            <a:ext cx="55643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run </a:t>
            </a:r>
            <a:r>
              <a:rPr lang="en-US" altLang="ko-KR" sz="1400" dirty="0" smtClean="0"/>
              <a:t>\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dp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25433:5432 \</a:t>
            </a:r>
            <a:endParaRPr lang="en-US" altLang="ko-KR" sz="1400" dirty="0"/>
          </a:p>
          <a:p>
            <a:r>
              <a:rPr lang="en-US" altLang="ko-KR" sz="1400" dirty="0"/>
              <a:t>--name </a:t>
            </a:r>
            <a:r>
              <a:rPr lang="en-US" altLang="ko-KR" sz="1400" dirty="0" smtClean="0"/>
              <a:t>postgresql11-rhino-scheduler \</a:t>
            </a:r>
          </a:p>
          <a:p>
            <a:r>
              <a:rPr lang="en-US" altLang="ko-KR" sz="1400" dirty="0" smtClean="0"/>
              <a:t>--</a:t>
            </a:r>
            <a:r>
              <a:rPr lang="en-US" altLang="ko-KR" sz="1400" dirty="0"/>
              <a:t>restart=always </a:t>
            </a:r>
            <a:r>
              <a:rPr lang="en-US" altLang="ko-KR" sz="1400" dirty="0" smtClean="0"/>
              <a:t>\</a:t>
            </a:r>
            <a:endParaRPr lang="en-US" altLang="ko-KR" sz="1400" dirty="0"/>
          </a:p>
          <a:p>
            <a:r>
              <a:rPr lang="en-US" altLang="ko-KR" sz="1400" dirty="0"/>
              <a:t>-e </a:t>
            </a:r>
            <a:r>
              <a:rPr lang="en-US" altLang="ko-KR" sz="1400" dirty="0" smtClean="0"/>
              <a:t>POSTGRES_PASSWORD=1qaz</a:t>
            </a:r>
            <a:r>
              <a:rPr lang="en-US" altLang="ko-KR" sz="1400" u="sng" dirty="0" smtClean="0"/>
              <a:t>@wsx</a:t>
            </a:r>
            <a:r>
              <a:rPr lang="en-US" altLang="ko-KR" sz="1400" dirty="0" smtClean="0"/>
              <a:t> \</a:t>
            </a:r>
          </a:p>
          <a:p>
            <a:r>
              <a:rPr lang="en-US" altLang="ko-KR" sz="1400" dirty="0" smtClean="0"/>
              <a:t>-e </a:t>
            </a:r>
            <a:r>
              <a:rPr lang="en-US" altLang="ko-KR" sz="1400" dirty="0"/>
              <a:t>TZ=Asia/Seoul </a:t>
            </a:r>
            <a:r>
              <a:rPr lang="en-US" altLang="ko-KR" sz="1400" dirty="0" smtClean="0"/>
              <a:t>\</a:t>
            </a:r>
            <a:endParaRPr lang="en-US" altLang="ko-KR" sz="1400" dirty="0"/>
          </a:p>
          <a:p>
            <a:r>
              <a:rPr lang="en-US" altLang="ko-KR" sz="1400" dirty="0" smtClean="0"/>
              <a:t>postgres:11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exec -it postgresql11-rhino-scheduler /</a:t>
            </a:r>
            <a:r>
              <a:rPr lang="en-US" altLang="ko-KR" sz="1400" dirty="0" smtClean="0"/>
              <a:t>bin/bash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psql</a:t>
            </a:r>
            <a:r>
              <a:rPr lang="en-US" altLang="ko-KR" sz="1400" dirty="0"/>
              <a:t> -U </a:t>
            </a:r>
            <a:r>
              <a:rPr lang="en-US" altLang="ko-KR" sz="1400" dirty="0" err="1" smtClean="0"/>
              <a:t>postgres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\l (database </a:t>
            </a:r>
            <a:r>
              <a:rPr lang="ko-KR" altLang="en-US" sz="1400" dirty="0" smtClean="0"/>
              <a:t>목록조회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\q (exit)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25392" y="927394"/>
            <a:ext cx="5248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create database automatic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2201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 smtClean="0"/>
              <a:t>Gitlab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852273"/>
            <a:ext cx="1157117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run --detach \</a:t>
            </a:r>
          </a:p>
          <a:p>
            <a:r>
              <a:rPr lang="en-US" altLang="ko-KR" sz="1400" dirty="0"/>
              <a:t>  --hostname </a:t>
            </a:r>
            <a:r>
              <a:rPr lang="en-US" altLang="ko-KR" sz="1400" dirty="0" smtClean="0"/>
              <a:t>10.10.30.40 \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/>
              <a:t>--publish </a:t>
            </a:r>
            <a:r>
              <a:rPr lang="en-US" altLang="ko-KR" sz="1400" dirty="0" smtClean="0"/>
              <a:t>11090:80 </a:t>
            </a:r>
            <a:r>
              <a:rPr lang="en-US" altLang="ko-KR" sz="1400" dirty="0"/>
              <a:t>--publish </a:t>
            </a:r>
            <a:r>
              <a:rPr lang="en-US" altLang="ko-KR" sz="1400" dirty="0" smtClean="0"/>
              <a:t>2224:22 </a:t>
            </a:r>
            <a:r>
              <a:rPr lang="en-US" altLang="ko-KR" sz="1400" dirty="0"/>
              <a:t>\</a:t>
            </a:r>
          </a:p>
          <a:p>
            <a:r>
              <a:rPr lang="en-US" altLang="ko-KR" sz="1400" dirty="0"/>
              <a:t>  --name </a:t>
            </a:r>
            <a:r>
              <a:rPr lang="en-US" altLang="ko-KR" sz="1400" dirty="0" err="1" smtClean="0"/>
              <a:t>gitlab</a:t>
            </a:r>
            <a:r>
              <a:rPr lang="en-US" altLang="ko-KR" sz="1400" dirty="0" err="1"/>
              <a:t>-dts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\</a:t>
            </a:r>
          </a:p>
          <a:p>
            <a:r>
              <a:rPr lang="en-US" altLang="ko-KR" sz="1400" dirty="0"/>
              <a:t>  --restart always \</a:t>
            </a:r>
          </a:p>
          <a:p>
            <a:r>
              <a:rPr lang="en-US" altLang="ko-KR" sz="1400" dirty="0"/>
              <a:t>  --volume ~/</a:t>
            </a:r>
            <a:r>
              <a:rPr lang="en-US" altLang="ko-KR" sz="1400" dirty="0" err="1" smtClean="0"/>
              <a:t>gitlab</a:t>
            </a:r>
            <a:r>
              <a:rPr lang="en-US" altLang="ko-KR" sz="1400" dirty="0" err="1"/>
              <a:t>-dts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config</a:t>
            </a:r>
            <a:r>
              <a:rPr lang="en-US" altLang="ko-KR" sz="1400" dirty="0"/>
              <a:t>:/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gitlab:Z</a:t>
            </a:r>
            <a:r>
              <a:rPr lang="en-US" altLang="ko-KR" sz="1400" dirty="0"/>
              <a:t> \</a:t>
            </a:r>
          </a:p>
          <a:p>
            <a:r>
              <a:rPr lang="en-US" altLang="ko-KR" sz="1400" dirty="0"/>
              <a:t>  --volume ~/</a:t>
            </a:r>
            <a:r>
              <a:rPr lang="en-US" altLang="ko-KR" sz="1400" dirty="0" err="1" smtClean="0"/>
              <a:t>gitlab</a:t>
            </a:r>
            <a:r>
              <a:rPr lang="en-US" altLang="ko-KR" sz="1400" dirty="0" err="1"/>
              <a:t>-dts</a:t>
            </a:r>
            <a:r>
              <a:rPr lang="en-US" altLang="ko-KR" sz="1400" dirty="0" smtClean="0"/>
              <a:t>/logs</a:t>
            </a:r>
            <a:r>
              <a:rPr lang="en-US" altLang="ko-KR" sz="1400" dirty="0"/>
              <a:t>:/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/log/</a:t>
            </a:r>
            <a:r>
              <a:rPr lang="en-US" altLang="ko-KR" sz="1400" dirty="0" err="1"/>
              <a:t>gitlab:Z</a:t>
            </a:r>
            <a:r>
              <a:rPr lang="en-US" altLang="ko-KR" sz="1400" dirty="0"/>
              <a:t> \</a:t>
            </a:r>
          </a:p>
          <a:p>
            <a:r>
              <a:rPr lang="en-US" altLang="ko-KR" sz="1400" dirty="0"/>
              <a:t>  --volume </a:t>
            </a:r>
            <a:r>
              <a:rPr lang="en-US" altLang="ko-KR" sz="1400" dirty="0" smtClean="0"/>
              <a:t>~/</a:t>
            </a:r>
            <a:r>
              <a:rPr lang="en-US" altLang="ko-KR" sz="1400" dirty="0" err="1" smtClean="0"/>
              <a:t>gitlab-dts</a:t>
            </a:r>
            <a:r>
              <a:rPr lang="en-US" altLang="ko-KR" sz="1400" dirty="0" smtClean="0"/>
              <a:t>/data</a:t>
            </a:r>
            <a:r>
              <a:rPr lang="en-US" altLang="ko-KR" sz="1400" dirty="0"/>
              <a:t>:/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/opt/</a:t>
            </a:r>
            <a:r>
              <a:rPr lang="en-US" altLang="ko-KR" sz="1400" dirty="0" err="1"/>
              <a:t>gitlab:Z</a:t>
            </a:r>
            <a:r>
              <a:rPr lang="en-US" altLang="ko-KR" sz="1400" dirty="0"/>
              <a:t> \</a:t>
            </a:r>
          </a:p>
          <a:p>
            <a:r>
              <a:rPr lang="en-US" altLang="ko-KR" sz="1400" dirty="0"/>
              <a:t>  --volume </a:t>
            </a:r>
            <a:r>
              <a:rPr lang="en-US" altLang="ko-KR" sz="1400" dirty="0" smtClean="0"/>
              <a:t>~/</a:t>
            </a:r>
            <a:r>
              <a:rPr lang="en-US" altLang="ko-KR" sz="1400" dirty="0" err="1" smtClean="0"/>
              <a:t>gitlab-dts</a:t>
            </a:r>
            <a:r>
              <a:rPr lang="en-US" altLang="ko-KR" sz="1400" dirty="0" smtClean="0"/>
              <a:t>/backups</a:t>
            </a:r>
            <a:r>
              <a:rPr lang="en-US" altLang="ko-KR" sz="1400" dirty="0"/>
              <a:t>:/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/opt/</a:t>
            </a:r>
            <a:r>
              <a:rPr lang="en-US" altLang="ko-KR" sz="1400" dirty="0" err="1"/>
              <a:t>gitlab</a:t>
            </a:r>
            <a:r>
              <a:rPr lang="en-US" altLang="ko-KR" sz="1400" dirty="0"/>
              <a:t>/backups \</a:t>
            </a:r>
          </a:p>
          <a:p>
            <a:r>
              <a:rPr lang="en-US" altLang="ko-KR" sz="1400" dirty="0"/>
              <a:t>  --volume 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localtime</a:t>
            </a:r>
            <a:r>
              <a:rPr lang="en-US" altLang="ko-KR" sz="1400" dirty="0"/>
              <a:t>:/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localtime:ro</a:t>
            </a:r>
            <a:r>
              <a:rPr lang="en-US" altLang="ko-KR" sz="1400" dirty="0"/>
              <a:t> \</a:t>
            </a:r>
          </a:p>
          <a:p>
            <a:r>
              <a:rPr lang="en-US" altLang="ko-KR" sz="1400" dirty="0"/>
              <a:t>  -e TZ=Asia/Seoul \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 smtClean="0"/>
              <a:t>gitlab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gitlab-ce:latest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err="1"/>
              <a:t>d</a:t>
            </a:r>
            <a:r>
              <a:rPr lang="en-US" altLang="ko-KR" sz="1400" dirty="0" err="1" smtClean="0"/>
              <a:t>ocker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ps</a:t>
            </a:r>
            <a:endParaRPr lang="en-US" altLang="ko-KR" sz="1400" dirty="0" smtClean="0"/>
          </a:p>
          <a:p>
            <a:r>
              <a:rPr lang="en-US" altLang="ko-KR" sz="1400" dirty="0" smtClean="0"/>
              <a:t>(status 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healthy </a:t>
            </a:r>
            <a:r>
              <a:rPr lang="ko-KR" altLang="en-US" sz="1400" dirty="0" smtClean="0"/>
              <a:t>로 보인 후 조금 더 기다려야 접속이 가능하다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참고 </a:t>
            </a:r>
            <a:r>
              <a:rPr lang="en-US" altLang="ko-KR" sz="1400" dirty="0" err="1" smtClean="0"/>
              <a:t>url</a:t>
            </a:r>
            <a:r>
              <a:rPr lang="en-US" altLang="ko-KR" sz="1400" dirty="0"/>
              <a:t> : </a:t>
            </a: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dncjf64.tistory.com/384</a:t>
            </a:r>
            <a:endParaRPr lang="en-US" altLang="ko-KR" sz="1400" dirty="0" smtClean="0"/>
          </a:p>
          <a:p>
            <a:endParaRPr lang="ko-KR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8" y="4752892"/>
            <a:ext cx="12192000" cy="78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6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 smtClean="0"/>
              <a:t>Gitlab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852273"/>
            <a:ext cx="1157117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smtClean="0"/>
              <a:t>* Root </a:t>
            </a:r>
            <a:r>
              <a:rPr lang="ko-KR" altLang="en-US" sz="1400" dirty="0" smtClean="0"/>
              <a:t>패스워드 확인</a:t>
            </a:r>
            <a:endParaRPr lang="en-US" altLang="ko-KR" sz="1400" dirty="0"/>
          </a:p>
          <a:p>
            <a:r>
              <a:rPr lang="en-US" altLang="ko-KR" sz="1400" dirty="0" err="1"/>
              <a:t>docker</a:t>
            </a:r>
            <a:r>
              <a:rPr lang="en-US" altLang="ko-KR" sz="1400" dirty="0"/>
              <a:t> exec -it </a:t>
            </a:r>
            <a:r>
              <a:rPr lang="en-US" altLang="ko-KR" sz="1400" dirty="0" err="1" smtClean="0"/>
              <a:t>gitlab</a:t>
            </a:r>
            <a:r>
              <a:rPr lang="en-US" altLang="ko-KR" sz="1400" dirty="0" err="1"/>
              <a:t>-dts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/</a:t>
            </a:r>
            <a:r>
              <a:rPr lang="en-US" altLang="ko-KR" sz="1400" dirty="0" smtClean="0"/>
              <a:t>bin/bash</a:t>
            </a:r>
          </a:p>
          <a:p>
            <a:endParaRPr lang="en-US" altLang="ko-KR" sz="1400" dirty="0"/>
          </a:p>
          <a:p>
            <a:r>
              <a:rPr lang="en-US" altLang="ko-KR" sz="1400" dirty="0"/>
              <a:t>c</a:t>
            </a:r>
            <a:r>
              <a:rPr lang="en-US" altLang="ko-KR" sz="1400" dirty="0" smtClean="0"/>
              <a:t>at </a:t>
            </a:r>
            <a:r>
              <a:rPr lang="en-US" altLang="ko-KR" sz="1400" dirty="0"/>
              <a:t>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gitlab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initial_root_password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: HNXq6wXUPVxq6qKK7iyMfZ9Av+1HHOb4Pq5KSsTQrb8</a:t>
            </a:r>
            <a:r>
              <a:rPr lang="en-US" altLang="ko-KR" sz="1400" dirty="0"/>
              <a:t>=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>
                <a:hlinkClick r:id="rId2"/>
              </a:rPr>
              <a:t>http://</a:t>
            </a:r>
            <a:r>
              <a:rPr lang="en-US" altLang="ko-KR" sz="1400" dirty="0" smtClean="0">
                <a:hlinkClick r:id="rId2"/>
              </a:rPr>
              <a:t>10.10.30.40:11090/</a:t>
            </a:r>
            <a:endParaRPr lang="en-US" altLang="ko-KR" sz="1400" dirty="0" smtClean="0"/>
          </a:p>
          <a:p>
            <a:r>
              <a:rPr lang="en-US" altLang="ko-KR" sz="1400" dirty="0">
                <a:hlinkClick r:id="rId3"/>
              </a:rPr>
              <a:t>http://112.217.210.138:11090</a:t>
            </a:r>
            <a:r>
              <a:rPr lang="en-US" altLang="ko-KR" sz="1400" dirty="0" smtClean="0">
                <a:hlinkClick r:id="rId3"/>
              </a:rPr>
              <a:t>/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/>
              <a:t>docker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logs –f –n 200 </a:t>
            </a:r>
            <a:r>
              <a:rPr lang="en-US" altLang="ko-KR" sz="1400" dirty="0" err="1" smtClean="0"/>
              <a:t>gitlab-dts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root/Zaqxc1234</a:t>
            </a:r>
            <a:r>
              <a:rPr lang="en-US" altLang="ko-KR" sz="1400" dirty="0" smtClean="0"/>
              <a:t>!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로그인 </a:t>
            </a:r>
            <a:r>
              <a:rPr lang="ko-KR" altLang="en-US" sz="1400" dirty="0" err="1" smtClean="0"/>
              <a:t>안되는</a:t>
            </a:r>
            <a:r>
              <a:rPr lang="ko-KR" altLang="en-US" sz="1400" dirty="0" smtClean="0"/>
              <a:t> 경우 아래 실행</a:t>
            </a:r>
            <a:r>
              <a:rPr lang="en-US" altLang="ko-KR" sz="1400" dirty="0" smtClean="0"/>
              <a:t>]</a:t>
            </a:r>
          </a:p>
          <a:p>
            <a:r>
              <a:rPr lang="en-US" altLang="ko-KR" sz="1400" dirty="0" err="1"/>
              <a:t>gitlab</a:t>
            </a:r>
            <a:r>
              <a:rPr lang="en-US" altLang="ko-KR" sz="1400" dirty="0"/>
              <a:t>-rails console -e production</a:t>
            </a:r>
          </a:p>
          <a:p>
            <a:r>
              <a:rPr lang="en-US" altLang="ko-KR" sz="1400" dirty="0"/>
              <a:t>user = </a:t>
            </a:r>
            <a:r>
              <a:rPr lang="en-US" altLang="ko-KR" sz="1400" dirty="0" err="1"/>
              <a:t>User.where</a:t>
            </a:r>
            <a:r>
              <a:rPr lang="en-US" altLang="ko-KR" sz="1400" dirty="0"/>
              <a:t>(id: 1).</a:t>
            </a:r>
            <a:r>
              <a:rPr lang="en-US" altLang="ko-KR" sz="1400" dirty="0" smtClean="0"/>
              <a:t>first</a:t>
            </a:r>
          </a:p>
          <a:p>
            <a:r>
              <a:rPr lang="en-US" altLang="ko-KR" sz="1400" dirty="0" err="1"/>
              <a:t>user.password</a:t>
            </a:r>
            <a:r>
              <a:rPr lang="en-US" altLang="ko-KR" sz="1400" dirty="0"/>
              <a:t>='Zaqxc1234</a:t>
            </a:r>
            <a:r>
              <a:rPr lang="en-US" altLang="ko-KR" sz="1400" dirty="0" smtClean="0"/>
              <a:t>!'</a:t>
            </a:r>
            <a:endParaRPr lang="en-US" altLang="ko-KR" sz="1400" dirty="0"/>
          </a:p>
          <a:p>
            <a:r>
              <a:rPr lang="en-US" altLang="ko-KR" sz="1400" dirty="0" err="1" smtClean="0"/>
              <a:t>user.password_confirmation</a:t>
            </a:r>
            <a:r>
              <a:rPr lang="en-US" altLang="ko-KR" sz="1400" dirty="0"/>
              <a:t>='Zaqxc1234!'</a:t>
            </a:r>
            <a:endParaRPr lang="en-US" altLang="ko-KR" sz="1400" dirty="0" smtClean="0"/>
          </a:p>
          <a:p>
            <a:r>
              <a:rPr lang="en-US" altLang="ko-KR" sz="1400" dirty="0" err="1" smtClean="0"/>
              <a:t>user.save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참고 </a:t>
            </a:r>
            <a:r>
              <a:rPr lang="en-US" altLang="ko-KR" sz="1400" dirty="0" err="1" smtClean="0"/>
              <a:t>url</a:t>
            </a:r>
            <a:r>
              <a:rPr lang="en-US" altLang="ko-KR" sz="1400" dirty="0"/>
              <a:t> : </a:t>
            </a:r>
            <a:r>
              <a:rPr lang="en-US" altLang="ko-KR" sz="1400" dirty="0">
                <a:hlinkClick r:id="rId4"/>
              </a:rPr>
              <a:t>https://</a:t>
            </a:r>
            <a:r>
              <a:rPr lang="en-US" altLang="ko-KR" sz="1400" dirty="0" smtClean="0">
                <a:hlinkClick r:id="rId4"/>
              </a:rPr>
              <a:t>dncjf64.tistory.com/384</a:t>
            </a:r>
            <a:endParaRPr lang="en-US" altLang="ko-KR" sz="1400" dirty="0" smtClean="0"/>
          </a:p>
          <a:p>
            <a:endParaRPr lang="ko-KR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b="15301"/>
          <a:stretch/>
        </p:blipFill>
        <p:spPr>
          <a:xfrm>
            <a:off x="4752975" y="3841089"/>
            <a:ext cx="6543675" cy="13795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rcRect r="41058"/>
          <a:stretch/>
        </p:blipFill>
        <p:spPr>
          <a:xfrm>
            <a:off x="6103065" y="419353"/>
            <a:ext cx="4576763" cy="31734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975" y="5312710"/>
            <a:ext cx="4514850" cy="126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9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Docker </a:t>
            </a:r>
            <a:r>
              <a:rPr lang="ko-KR" altLang="en-US" sz="1600" dirty="0"/>
              <a:t>관리 </a:t>
            </a:r>
            <a:r>
              <a:rPr lang="en-US" altLang="ko-KR" sz="1600" dirty="0"/>
              <a:t>UI Manager Tool</a:t>
            </a:r>
            <a:endParaRPr lang="ko-KR" alt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852273"/>
            <a:ext cx="115711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 err="1"/>
              <a:t>docker</a:t>
            </a:r>
            <a:r>
              <a:rPr lang="en-US" altLang="ko-KR" sz="1400" dirty="0"/>
              <a:t> run -d -p 9000:9000 --privileged -v 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/run/</a:t>
            </a:r>
            <a:r>
              <a:rPr lang="en-US" altLang="ko-KR" sz="1400" dirty="0" err="1"/>
              <a:t>docker.sock</a:t>
            </a:r>
            <a:r>
              <a:rPr lang="en-US" altLang="ko-KR" sz="1400" dirty="0"/>
              <a:t>:/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/run/</a:t>
            </a:r>
            <a:r>
              <a:rPr lang="en-US" altLang="ko-KR" sz="1400" dirty="0" err="1"/>
              <a:t>docker.sock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uifd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ui</a:t>
            </a:r>
            <a:r>
              <a:rPr lang="en-US" altLang="ko-KR" sz="1400" dirty="0" smtClean="0"/>
              <a:t>-for-</a:t>
            </a:r>
            <a:r>
              <a:rPr lang="en-US" altLang="ko-KR" sz="1400" dirty="0" err="1" smtClean="0"/>
              <a:t>docker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>
                <a:hlinkClick r:id="rId2"/>
              </a:rPr>
              <a:t>http://</a:t>
            </a:r>
            <a:r>
              <a:rPr lang="en-US" altLang="ko-KR" sz="1400" dirty="0" smtClean="0">
                <a:hlinkClick r:id="rId2"/>
              </a:rPr>
              <a:t>10.10.30.40:9000/</a:t>
            </a:r>
            <a:endParaRPr lang="en-US" altLang="ko-KR" sz="1400" dirty="0" smtClean="0"/>
          </a:p>
          <a:p>
            <a:endParaRPr lang="ko-KR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727601"/>
            <a:ext cx="8972550" cy="480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1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Docker </a:t>
            </a:r>
            <a:r>
              <a:rPr lang="ko-KR" altLang="en-US" sz="1600" dirty="0"/>
              <a:t>관리 </a:t>
            </a:r>
            <a:r>
              <a:rPr lang="en-US" altLang="ko-KR" sz="1600" dirty="0"/>
              <a:t>UI Manager Tool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97" y="529706"/>
            <a:ext cx="5709695" cy="605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2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smtClean="0"/>
              <a:t>방역공조 </a:t>
            </a:r>
            <a:r>
              <a:rPr lang="en-US" altLang="ko-KR" sz="1600" dirty="0" err="1" smtClean="0"/>
              <a:t>Gitlab</a:t>
            </a:r>
            <a:r>
              <a:rPr lang="en-US" altLang="ko-KR" sz="1600" dirty="0" smtClean="0"/>
              <a:t> project</a:t>
            </a:r>
            <a:endParaRPr lang="ko-KR" alt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852273"/>
            <a:ext cx="115711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http://</a:t>
            </a:r>
            <a:r>
              <a:rPr lang="en-US" altLang="ko-KR" sz="1400" dirty="0" smtClean="0">
                <a:hlinkClick r:id="rId2"/>
              </a:rPr>
              <a:t>10.10.30.40</a:t>
            </a:r>
            <a:r>
              <a:rPr lang="en-US" altLang="ko-KR" sz="1400" dirty="0">
                <a:hlinkClick r:id="rId3"/>
              </a:rPr>
              <a:t>:11090</a:t>
            </a:r>
            <a:r>
              <a:rPr lang="en-US" altLang="ko-KR" sz="1400" dirty="0" smtClean="0">
                <a:hlinkClick r:id="rId2"/>
              </a:rPr>
              <a:t>/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에서 회원가입</a:t>
            </a:r>
            <a:r>
              <a:rPr lang="en-US" altLang="ko-KR" sz="1400" dirty="0"/>
              <a:t>(register) </a:t>
            </a:r>
            <a:r>
              <a:rPr lang="ko-KR" altLang="en-US" sz="1400" dirty="0"/>
              <a:t>및 관리자</a:t>
            </a:r>
            <a:r>
              <a:rPr lang="en-US" altLang="ko-KR" sz="1400" dirty="0"/>
              <a:t>(root)</a:t>
            </a:r>
            <a:r>
              <a:rPr lang="ko-KR" altLang="en-US" sz="1400" dirty="0"/>
              <a:t> 승인 후 사용가능</a:t>
            </a:r>
            <a:endParaRPr lang="en-US" altLang="ko-KR" sz="1400" dirty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#. </a:t>
            </a:r>
            <a:r>
              <a:rPr lang="ko-KR" altLang="en-US" sz="1400" b="1" dirty="0"/>
              <a:t>사용자 </a:t>
            </a:r>
            <a:r>
              <a:rPr lang="en-US" altLang="ko-KR" sz="1400" b="1" dirty="0"/>
              <a:t>Front </a:t>
            </a:r>
            <a:endParaRPr lang="ko-KR" altLang="en-US" sz="1400" b="1" dirty="0"/>
          </a:p>
          <a:p>
            <a:r>
              <a:rPr lang="en-US" altLang="ko-KR" sz="1400" dirty="0">
                <a:hlinkClick r:id="rId3"/>
              </a:rPr>
              <a:t>http://</a:t>
            </a:r>
            <a:r>
              <a:rPr lang="en-US" altLang="ko-KR" sz="1400" dirty="0" smtClean="0">
                <a:hlinkClick r:id="rId3"/>
              </a:rPr>
              <a:t>10.10.30.40:11090/dts-dev-team/map.git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(branch </a:t>
            </a:r>
            <a:r>
              <a:rPr lang="en-US" altLang="ko-KR" sz="1400" dirty="0"/>
              <a:t>: </a:t>
            </a:r>
            <a:r>
              <a:rPr lang="en-US" altLang="ko-KR" sz="1400" dirty="0" err="1" smtClean="0"/>
              <a:t>research_prev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#. 관리자</a:t>
            </a:r>
            <a:r>
              <a:rPr lang="en-US" altLang="ko-KR" sz="1400" b="1" dirty="0"/>
              <a:t> Front </a:t>
            </a:r>
            <a:endParaRPr lang="ko-KR" altLang="en-US" sz="1400" b="1" dirty="0"/>
          </a:p>
          <a:p>
            <a:r>
              <a:rPr lang="en-US" altLang="ko-KR" sz="1400" dirty="0">
                <a:hlinkClick r:id="rId4"/>
              </a:rPr>
              <a:t>http://</a:t>
            </a:r>
            <a:r>
              <a:rPr lang="en-US" altLang="ko-KR" sz="1400" dirty="0" smtClean="0">
                <a:hlinkClick r:id="rId4"/>
              </a:rPr>
              <a:t>10.10.30.40</a:t>
            </a:r>
            <a:r>
              <a:rPr lang="en-US" altLang="ko-KR" sz="1400" dirty="0">
                <a:hlinkClick r:id="rId3"/>
              </a:rPr>
              <a:t>:11090</a:t>
            </a:r>
            <a:r>
              <a:rPr lang="en-US" altLang="ko-KR" sz="1400" dirty="0" smtClean="0">
                <a:hlinkClick r:id="rId4"/>
              </a:rPr>
              <a:t>/dts-dev-team/korea-front.git</a:t>
            </a:r>
            <a:endParaRPr lang="en-US" altLang="ko-KR" sz="1400" dirty="0" smtClean="0"/>
          </a:p>
          <a:p>
            <a:r>
              <a:rPr lang="en-US" altLang="ko-KR" sz="1400" dirty="0"/>
              <a:t>(branch : </a:t>
            </a:r>
            <a:r>
              <a:rPr lang="en-US" altLang="ko-KR" sz="1400" dirty="0" err="1"/>
              <a:t>research_prev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#. </a:t>
            </a:r>
            <a:r>
              <a:rPr lang="en-US" altLang="ko-KR" sz="1400" b="1" dirty="0"/>
              <a:t>Admin Manager Back </a:t>
            </a:r>
            <a:endParaRPr lang="en-US" altLang="ko-KR" sz="1400" b="1" dirty="0" smtClean="0"/>
          </a:p>
          <a:p>
            <a:r>
              <a:rPr lang="en-US" altLang="ko-KR" sz="1400" dirty="0" smtClean="0">
                <a:hlinkClick r:id="rId5"/>
              </a:rPr>
              <a:t>http</a:t>
            </a:r>
            <a:r>
              <a:rPr lang="en-US" altLang="ko-KR" sz="1400" dirty="0">
                <a:hlinkClick r:id="rId5"/>
              </a:rPr>
              <a:t>://</a:t>
            </a:r>
            <a:r>
              <a:rPr lang="en-US" altLang="ko-KR" sz="1400" dirty="0" smtClean="0">
                <a:hlinkClick r:id="rId5"/>
              </a:rPr>
              <a:t>10.10.30.40</a:t>
            </a:r>
            <a:r>
              <a:rPr lang="en-US" altLang="ko-KR" sz="1400" dirty="0">
                <a:hlinkClick r:id="rId3"/>
              </a:rPr>
              <a:t>:11090</a:t>
            </a:r>
            <a:r>
              <a:rPr lang="en-US" altLang="ko-KR" sz="1400" dirty="0" smtClean="0">
                <a:hlinkClick r:id="rId5"/>
              </a:rPr>
              <a:t>/dts-dev-team/admin-manager.git</a:t>
            </a:r>
            <a:endParaRPr lang="en-US" altLang="ko-KR" sz="1400" dirty="0"/>
          </a:p>
          <a:p>
            <a:r>
              <a:rPr lang="en-US" altLang="ko-KR" sz="1400" dirty="0"/>
              <a:t>(branch : </a:t>
            </a:r>
            <a:r>
              <a:rPr lang="en-US" altLang="ko-KR" sz="1400" dirty="0" err="1"/>
              <a:t>research_prev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#. </a:t>
            </a:r>
            <a:r>
              <a:rPr lang="en-US" altLang="ko-KR" sz="1400" b="1" dirty="0"/>
              <a:t>Space Manager </a:t>
            </a:r>
            <a:r>
              <a:rPr lang="en-US" altLang="ko-KR" sz="1400" b="1" dirty="0" smtClean="0"/>
              <a:t>Back</a:t>
            </a:r>
            <a:endParaRPr lang="ko-KR" altLang="en-US" sz="1400" b="1" dirty="0"/>
          </a:p>
          <a:p>
            <a:r>
              <a:rPr lang="en-US" altLang="ko-KR" sz="1400" dirty="0">
                <a:hlinkClick r:id="rId6"/>
              </a:rPr>
              <a:t>http://</a:t>
            </a:r>
            <a:r>
              <a:rPr lang="en-US" altLang="ko-KR" sz="1400" dirty="0" smtClean="0">
                <a:hlinkClick r:id="rId6"/>
              </a:rPr>
              <a:t>10.10.30.40</a:t>
            </a:r>
            <a:r>
              <a:rPr lang="en-US" altLang="ko-KR" sz="1400" dirty="0">
                <a:hlinkClick r:id="rId3"/>
              </a:rPr>
              <a:t>:11090</a:t>
            </a:r>
            <a:r>
              <a:rPr lang="en-US" altLang="ko-KR" sz="1400" dirty="0" smtClean="0">
                <a:hlinkClick r:id="rId6"/>
              </a:rPr>
              <a:t>/dts-dev-team/space-manager.git</a:t>
            </a:r>
            <a:endParaRPr lang="en-US" altLang="ko-KR" sz="1400" dirty="0"/>
          </a:p>
          <a:p>
            <a:r>
              <a:rPr lang="en-US" altLang="ko-KR" sz="1400" dirty="0"/>
              <a:t>(branch : </a:t>
            </a:r>
            <a:r>
              <a:rPr lang="en-US" altLang="ko-KR" sz="1400" dirty="0" err="1"/>
              <a:t>research_prev</a:t>
            </a:r>
            <a:r>
              <a:rPr lang="en-US" altLang="ko-KR" sz="1400" dirty="0"/>
              <a:t>)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981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08" y="19115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Docker hub </a:t>
            </a:r>
            <a:r>
              <a:rPr lang="ko-KR" altLang="en-US" sz="1600" dirty="0" smtClean="0"/>
              <a:t>구축</a:t>
            </a:r>
            <a:r>
              <a:rPr lang="en-US" altLang="ko-KR" sz="1600" dirty="0" smtClean="0"/>
              <a:t>(local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registry)</a:t>
            </a:r>
            <a:endParaRPr lang="ko-KR" alt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708" y="852273"/>
            <a:ext cx="1157117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pull </a:t>
            </a:r>
            <a:r>
              <a:rPr lang="en-US" altLang="ko-KR" sz="1400" dirty="0" smtClean="0"/>
              <a:t>registry</a:t>
            </a:r>
          </a:p>
          <a:p>
            <a:endParaRPr lang="en-US" altLang="ko-KR" sz="1400" dirty="0" smtClean="0"/>
          </a:p>
          <a:p>
            <a:r>
              <a:rPr lang="en-US" altLang="ko-KR" sz="1400" dirty="0" err="1"/>
              <a:t>docker</a:t>
            </a:r>
            <a:r>
              <a:rPr lang="en-US" altLang="ko-KR" sz="1400" dirty="0"/>
              <a:t> pull hyper/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-registry-web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/>
              <a:t>docker</a:t>
            </a:r>
            <a:r>
              <a:rPr lang="en-US" altLang="ko-KR" sz="1400" dirty="0"/>
              <a:t> container run -d -p 5000:5000 --restart=always </a:t>
            </a:r>
            <a:r>
              <a:rPr lang="en-US" altLang="ko-KR" sz="1400" dirty="0" smtClean="0"/>
              <a:t>--name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docker</a:t>
            </a:r>
            <a:r>
              <a:rPr lang="en-US" altLang="ko-KR" sz="1400" dirty="0" smtClean="0">
                <a:solidFill>
                  <a:srgbClr val="FF0000"/>
                </a:solidFill>
              </a:rPr>
              <a:t>-registry-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dts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-v </a:t>
            </a:r>
            <a:r>
              <a:rPr lang="en-US" altLang="ko-KR" sz="1400" dirty="0" smtClean="0"/>
              <a:t>/root/registry</a:t>
            </a:r>
            <a:r>
              <a:rPr lang="en-US" altLang="ko-KR" sz="1400" dirty="0"/>
              <a:t>:/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/lib/registry </a:t>
            </a:r>
            <a:r>
              <a:rPr lang="en-US" altLang="ko-KR" sz="1400" dirty="0" err="1" smtClean="0"/>
              <a:t>registry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/>
              <a:t>docker</a:t>
            </a:r>
            <a:r>
              <a:rPr lang="en-US" altLang="ko-KR" sz="1400" dirty="0"/>
              <a:t> commit a7770939b4db gitlab-dts:1.0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tag </a:t>
            </a:r>
            <a:r>
              <a:rPr lang="en-US" altLang="ko-KR" sz="1400" dirty="0" smtClean="0"/>
              <a:t>gitlab-dts:1.0 localhost:5000/gitlab-dts:1.0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docker</a:t>
            </a:r>
            <a:r>
              <a:rPr lang="en-US" altLang="ko-KR" sz="1400" dirty="0"/>
              <a:t> push </a:t>
            </a:r>
            <a:r>
              <a:rPr lang="en-US" altLang="ko-KR" sz="1400" dirty="0" smtClean="0"/>
              <a:t>localhost:5000/gitlab-dts:1.0</a:t>
            </a:r>
          </a:p>
          <a:p>
            <a:endParaRPr lang="en-US" altLang="ko-KR" sz="1400" dirty="0"/>
          </a:p>
          <a:p>
            <a:r>
              <a:rPr lang="en-US" altLang="ko-KR" sz="1400" dirty="0"/>
              <a:t>curl -XGET localhost:5000/v2/_</a:t>
            </a:r>
            <a:r>
              <a:rPr lang="en-US" altLang="ko-KR" sz="1400" dirty="0" smtClean="0"/>
              <a:t>catalog</a:t>
            </a:r>
          </a:p>
          <a:p>
            <a:endParaRPr lang="en-US" altLang="ko-KR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08" y="4083359"/>
            <a:ext cx="4772025" cy="4000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62708" y="5982295"/>
            <a:ext cx="115711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참고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: </a:t>
            </a:r>
            <a:r>
              <a:rPr lang="en-US" altLang="ko-KR" sz="1400" dirty="0">
                <a:hlinkClick r:id="rId3"/>
              </a:rPr>
              <a:t>https://velog.io/@lijahong/0%EB%B6%80%ED%84%B0-%EC%8B%9C%EC%9E%91%ED%95%98%EB%8A%94-Docker-%EA%B3%B5%EB%B6%80-Private-Registry-%</a:t>
            </a:r>
            <a:r>
              <a:rPr lang="en-US" altLang="ko-KR" sz="1400" dirty="0" smtClean="0">
                <a:hlinkClick r:id="rId3"/>
              </a:rPr>
              <a:t>EA%B5%AC%ED%98%84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6058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6573</TotalTime>
  <Words>1979</Words>
  <Application>Microsoft Office PowerPoint</Application>
  <PresentationFormat>와이드스크린</PresentationFormat>
  <Paragraphs>472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Noto Sans KR</vt:lpstr>
      <vt:lpstr>system-ui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onpoom-DTS-021</dc:creator>
  <cp:lastModifiedBy>onpoom-DTS-021</cp:lastModifiedBy>
  <cp:revision>197</cp:revision>
  <dcterms:created xsi:type="dcterms:W3CDTF">2023-06-23T05:16:40Z</dcterms:created>
  <dcterms:modified xsi:type="dcterms:W3CDTF">2023-08-10T10:43:05Z</dcterms:modified>
</cp:coreProperties>
</file>