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100" dirty="0" smtClean="0">
                <a:solidFill>
                  <a:schemeClr val="tx1"/>
                </a:solidFill>
              </a:rPr>
              <a:t>1,  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1304" y="107979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660070" y="629043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9" name="직사각형 28"/>
          <p:cNvSpPr/>
          <p:nvPr/>
        </p:nvSpPr>
        <p:spPr>
          <a:xfrm>
            <a:off x="359200" y="498999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36" name="직사각형 35"/>
          <p:cNvSpPr/>
          <p:nvPr/>
        </p:nvSpPr>
        <p:spPr>
          <a:xfrm>
            <a:off x="3986878" y="2045387"/>
            <a:ext cx="3050362" cy="95357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화면 없음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513949" y="600433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30" name="직사각형 29"/>
          <p:cNvSpPr/>
          <p:nvPr/>
        </p:nvSpPr>
        <p:spPr>
          <a:xfrm>
            <a:off x="11188255" y="598054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48" name="직사각형 47"/>
          <p:cNvSpPr/>
          <p:nvPr/>
        </p:nvSpPr>
        <p:spPr>
          <a:xfrm>
            <a:off x="11267840" y="626664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1" name="직사각형 10"/>
          <p:cNvSpPr/>
          <p:nvPr/>
        </p:nvSpPr>
        <p:spPr>
          <a:xfrm>
            <a:off x="154633" y="10797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영상분할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439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10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onpoom-DTS-017</cp:lastModifiedBy>
  <cp:revision>47</cp:revision>
  <dcterms:created xsi:type="dcterms:W3CDTF">2023-10-30T05:38:20Z</dcterms:created>
  <dcterms:modified xsi:type="dcterms:W3CDTF">2023-12-27T06:36:19Z</dcterms:modified>
</cp:coreProperties>
</file>