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조망 포인트 찍은 후에 방향 조정하면 시스템 다운 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조망분석이후 메뉴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open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상태로 되돌아 가고자 할 경우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 닫기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(“X”)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클릭해야 함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조망분석을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계속 하고자 할 경우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새로고침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기능 필요 함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조망분석을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위한 포인트 찍은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상태로 되돌아 가서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조망분석을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계속하고자 할 경우 기능 필요함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줌인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아웃이 되지 않음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마우스 좌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우 이동시 화면이 회전을 함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조망</a:t>
            </a:r>
            <a:r>
              <a:rPr lang="ko-KR" altLang="en-US" dirty="0" err="1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3" y="622300"/>
            <a:ext cx="11591584" cy="427293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745587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05072" y="5055377"/>
            <a:ext cx="442495" cy="15865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1638" y="604581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4919104" y="53331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42" name="직사각형 41"/>
          <p:cNvSpPr/>
          <p:nvPr/>
        </p:nvSpPr>
        <p:spPr>
          <a:xfrm>
            <a:off x="10446161" y="6254458"/>
            <a:ext cx="1058911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58534" y="53331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482835" y="41973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1407129" y="612401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484864" y="55687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737524" y="514227"/>
            <a:ext cx="692054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95455" y="617347"/>
            <a:ext cx="1687483" cy="5796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86562" y="5103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5723014" y="333254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9160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81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92</cp:revision>
  <dcterms:created xsi:type="dcterms:W3CDTF">2023-10-30T05:38:20Z</dcterms:created>
  <dcterms:modified xsi:type="dcterms:W3CDTF">2023-12-28T02:43:19Z</dcterms:modified>
</cp:coreProperties>
</file>