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4" r:id="rId3"/>
    <p:sldId id="280" r:id="rId4"/>
    <p:sldId id="281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달력만 선택가능하게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 불가능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시간을 선택만 가능하게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입력 불가능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숫자만 입력 가능하게 하고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자리수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고정하게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가로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세로 길이의 단위가 표시 되어야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M, km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시간 자리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짤림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문구 변경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그리드 지정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그리스 수 지정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616792"/>
            <a:ext cx="3914775" cy="35528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16307" y="1662753"/>
            <a:ext cx="2665489" cy="4486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899" y="29237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05072" y="50553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96417" y="20416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354799" y="56999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316307" y="2148756"/>
            <a:ext cx="2665489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4799" y="5339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390469" y="29897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407165" y="642933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4799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2223355" y="16343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4799" y="60524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67" y="632814"/>
            <a:ext cx="3886200" cy="35242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11055" y="3003974"/>
            <a:ext cx="2635133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0833" y="2111433"/>
            <a:ext cx="2635133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45966" y="20340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536824" y="3055674"/>
            <a:ext cx="801175" cy="3451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4798" y="6782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영역지정을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한 후 마우스 오른쪽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되는 현상이 맞는가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영역지정을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굴곡면</a:t>
            </a:r>
            <a:r>
              <a:rPr lang="ko-KR" altLang="en-US" sz="1200" dirty="0" smtClean="0">
                <a:solidFill>
                  <a:schemeClr val="tx1"/>
                </a:solidFill>
              </a:rPr>
              <a:t> 지정 할 수 있어야 한다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72105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647007" y="39585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30731" y="49660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9410956" y="5347980"/>
            <a:ext cx="2356797" cy="3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515120" y="57540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0977940" y="58082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105502" y="62362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419471" y="6243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647252" y="39585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66472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66473" y="49660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7" y="1282064"/>
            <a:ext cx="2695575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65" y="1267777"/>
            <a:ext cx="3381375" cy="27051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66407" y="2439051"/>
            <a:ext cx="7398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이전에 분석한 자료가 그대로 남아 </a:t>
            </a:r>
            <a:r>
              <a:rPr lang="ko-KR" altLang="en-US" sz="1200" dirty="0" smtClean="0">
                <a:solidFill>
                  <a:schemeClr val="tx1"/>
                </a:solidFill>
              </a:rPr>
              <a:t>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2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처럼 산에 가려 보이지 않음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닫기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(“X”)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작동하지 않음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바탕 사이즈 조정 필요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완료 버턴 클릭하면 빈 화면이 나타남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영역지정을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여러 개의 소재지로 겹쳐 지정할 경우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영역지정한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소재지 전부 표현 되어야 한다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3018" y="53333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4799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66890" y="568757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54799" y="53427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54798" y="60556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2" y="693606"/>
            <a:ext cx="5381625" cy="29622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130689" y="1014152"/>
            <a:ext cx="3181144" cy="7481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25422" y="268796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872157" y="2278278"/>
            <a:ext cx="3325770" cy="9886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44071" y="124120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62" y="210849"/>
            <a:ext cx="5076825" cy="46749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58699" y="6285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7181" y="4204409"/>
            <a:ext cx="442495" cy="483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49437" y="413715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9339560" y="378277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366890" y="64506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686733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6022608" y="3742232"/>
            <a:ext cx="3944352" cy="483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68582" y="757238"/>
            <a:ext cx="3944352" cy="3483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663" y="67912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55736" y="6818784"/>
            <a:ext cx="6147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글자수 제한할 필요가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 100</a:t>
            </a:r>
            <a:r>
              <a:rPr lang="ko-KR" altLang="en-US" sz="1200" dirty="0" smtClean="0">
                <a:solidFill>
                  <a:schemeClr val="tx1"/>
                </a:solidFill>
              </a:rPr>
              <a:t>자 이내로 입력하세요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여러 지번으로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영역지정할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영역지정한</a:t>
            </a:r>
            <a:r>
              <a:rPr lang="ko-KR" altLang="en-US" sz="1200" dirty="0" smtClean="0">
                <a:solidFill>
                  <a:schemeClr val="tx1"/>
                </a:solidFill>
              </a:rPr>
              <a:t> 주소 전부 표현되어야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608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50854" y="56963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1" y="669904"/>
            <a:ext cx="3143250" cy="39147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8539" y="2394534"/>
            <a:ext cx="2518610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241" y="23829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3" y="482046"/>
            <a:ext cx="5667375" cy="4380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33465" y="909153"/>
            <a:ext cx="2356797" cy="3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9514080" y="56604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0143171" y="58486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9140108" y="57819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7275280" y="80310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0922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분석완료</a:t>
            </a:r>
            <a:r>
              <a:rPr lang="ko-KR" altLang="en-US" sz="1200" dirty="0" smtClean="0">
                <a:solidFill>
                  <a:schemeClr val="tx1"/>
                </a:solidFill>
              </a:rPr>
              <a:t> 버턴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 분석결과자료도 </a:t>
            </a:r>
            <a:r>
              <a:rPr lang="en-US" altLang="ko-KR" sz="1200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dirty="0" smtClean="0">
                <a:solidFill>
                  <a:schemeClr val="tx1"/>
                </a:solidFill>
              </a:rPr>
              <a:t>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1  </a:t>
            </a:r>
            <a:r>
              <a:rPr lang="ko-KR" altLang="en-US" sz="1200" dirty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>
                <a:solidFill>
                  <a:schemeClr val="tx1"/>
                </a:solidFill>
              </a:rPr>
              <a:t>분석완료</a:t>
            </a:r>
            <a:r>
              <a:rPr lang="ko-KR" altLang="en-US" sz="1200" dirty="0">
                <a:solidFill>
                  <a:schemeClr val="tx1"/>
                </a:solidFill>
              </a:rPr>
              <a:t> 버턴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  세팅한 값들도 초기화 되어야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72105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8" y="616614"/>
            <a:ext cx="11553217" cy="42322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576200" y="3357831"/>
            <a:ext cx="4263596" cy="14910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16" y="597817"/>
            <a:ext cx="5076825" cy="254386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688745" y="49656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7799259" y="2555316"/>
            <a:ext cx="2356797" cy="3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88744" y="534085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026238" y="20177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105502" y="62362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419471" y="6243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8634841" y="38648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9460088" y="24948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50608" y="1064299"/>
            <a:ext cx="3764192" cy="14910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1307" y="53514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2651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255</Words>
  <Application>Microsoft Office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98</cp:revision>
  <dcterms:created xsi:type="dcterms:W3CDTF">2023-10-30T05:38:20Z</dcterms:created>
  <dcterms:modified xsi:type="dcterms:W3CDTF">2023-12-28T05:59:34Z</dcterms:modified>
</cp:coreProperties>
</file>