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smtClean="0">
                <a:solidFill>
                  <a:schemeClr val="tx1"/>
                </a:solidFill>
              </a:rPr>
              <a:t>스크롤을 선택하면 아무것도 선택 안됨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값이 변경되면 자동적으로 </a:t>
            </a:r>
            <a:r>
              <a:rPr lang="en-US" altLang="ko-KR" sz="1200" dirty="0" smtClean="0">
                <a:solidFill>
                  <a:schemeClr val="tx1"/>
                </a:solidFill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값도 변경 되어야 함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아니면  선택하세요 라는 초기값으로 세팅하던지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4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항목에 </a:t>
            </a:r>
            <a:r>
              <a:rPr lang="ko-KR" altLang="en-US" sz="1200" dirty="0" smtClean="0">
                <a:solidFill>
                  <a:schemeClr val="tx1"/>
                </a:solidFill>
              </a:rPr>
              <a:t>마우스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접근시</a:t>
            </a:r>
            <a:r>
              <a:rPr lang="ko-KR" altLang="en-US" sz="1200" dirty="0" smtClean="0">
                <a:solidFill>
                  <a:schemeClr val="tx1"/>
                </a:solidFill>
              </a:rPr>
              <a:t> 손가락 모양을 해제 시켜라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자꾸 눌러보게 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51304" y="119653"/>
            <a:ext cx="1686525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하천모니터링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371459" y="567967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54" y="626098"/>
            <a:ext cx="3028950" cy="41719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744199" y="383492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2801388" y="2298518"/>
            <a:ext cx="349135" cy="249953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512" y="602553"/>
            <a:ext cx="3067050" cy="4195496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555633" y="147930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2897889" y="533617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4602402" y="1523733"/>
            <a:ext cx="1906463" cy="38819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76994" y="533617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31" name="직사각형 30"/>
          <p:cNvSpPr/>
          <p:nvPr/>
        </p:nvSpPr>
        <p:spPr>
          <a:xfrm>
            <a:off x="5648982" y="191282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2" name="직사각형 31"/>
          <p:cNvSpPr/>
          <p:nvPr/>
        </p:nvSpPr>
        <p:spPr>
          <a:xfrm>
            <a:off x="11417124" y="584325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481569" y="610161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070269" y="572834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⑧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012091" y="541312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⑩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918124" y="622368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⑦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164491" y="556552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⑨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951110" y="352968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6" name="직사각형 25"/>
          <p:cNvSpPr/>
          <p:nvPr/>
        </p:nvSpPr>
        <p:spPr>
          <a:xfrm>
            <a:off x="4602401" y="2001681"/>
            <a:ext cx="1906463" cy="38819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463855" y="3400809"/>
            <a:ext cx="1906463" cy="60592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7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smtClean="0">
                <a:solidFill>
                  <a:schemeClr val="tx1"/>
                </a:solidFill>
              </a:rPr>
              <a:t>이미지 겹쳐 있음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닫기</a:t>
            </a:r>
            <a:r>
              <a:rPr lang="en-US" altLang="ko-KR" sz="1200" dirty="0" smtClean="0">
                <a:solidFill>
                  <a:schemeClr val="tx1"/>
                </a:solidFill>
              </a:rPr>
              <a:t>(“X”) 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 표준 준수 할 것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위치이동 버턴 작동 안됨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4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달력만 선택 할 것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입력 하지 못하게 </a:t>
            </a:r>
            <a:r>
              <a:rPr lang="ko-KR" altLang="en-US" sz="1200" dirty="0" smtClean="0">
                <a:solidFill>
                  <a:schemeClr val="tx1"/>
                </a:solidFill>
              </a:rPr>
              <a:t>할 것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5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하천 정보를 변경하면 이전 하천 정보로 조회된 모든 화면들의 정보는 변경 되어야 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51304" y="119653"/>
            <a:ext cx="1686525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하천모니터링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368472" y="608177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376994" y="533617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88" y="608242"/>
            <a:ext cx="2543175" cy="29813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25527" y="66178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2381436" y="603290"/>
            <a:ext cx="428265" cy="5355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896" y="179385"/>
            <a:ext cx="3192089" cy="265747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595206" y="22952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5689257" y="318386"/>
            <a:ext cx="636728" cy="38819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537" y="179385"/>
            <a:ext cx="2581275" cy="242302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261680" y="70658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1" name="직사각형 30"/>
          <p:cNvSpPr/>
          <p:nvPr/>
        </p:nvSpPr>
        <p:spPr>
          <a:xfrm>
            <a:off x="368472" y="56885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2" name="직사각형 31"/>
          <p:cNvSpPr/>
          <p:nvPr/>
        </p:nvSpPr>
        <p:spPr>
          <a:xfrm>
            <a:off x="4738108" y="164499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481569" y="610161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070269" y="572834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⑧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012091" y="541312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⑩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918124" y="622368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⑦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164491" y="556552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⑨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65787" y="795440"/>
            <a:ext cx="1043016" cy="38819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760" y="2926949"/>
            <a:ext cx="7753350" cy="198171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9675242" y="308526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8261680" y="3129603"/>
            <a:ext cx="3155444" cy="4599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287815" y="1639919"/>
            <a:ext cx="3155444" cy="4599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492547" y="5842117"/>
            <a:ext cx="3155444" cy="4599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58534" y="643583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52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짤림</a:t>
            </a:r>
            <a:r>
              <a:rPr lang="en-US" altLang="ko-KR" sz="1200" dirty="0" smtClean="0">
                <a:solidFill>
                  <a:schemeClr val="tx1"/>
                </a:solidFill>
              </a:rPr>
              <a:t>\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입력 항목들의 타입과 길이 지정 할 것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완료 버턴을 클릭하면 저장하시겠습니까</a:t>
            </a:r>
            <a:r>
              <a:rPr lang="en-US" altLang="ko-KR" sz="1200" dirty="0" smtClean="0">
                <a:solidFill>
                  <a:schemeClr val="tx1"/>
                </a:solidFill>
              </a:rPr>
              <a:t>? </a:t>
            </a:r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아니오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r>
              <a:rPr lang="ko-KR" altLang="en-US" sz="1200" dirty="0" smtClean="0">
                <a:solidFill>
                  <a:schemeClr val="tx1"/>
                </a:solidFill>
              </a:rPr>
              <a:t> 나와야 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 “</a:t>
            </a:r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아니오</a:t>
            </a:r>
            <a:r>
              <a:rPr lang="en-US" altLang="ko-KR" sz="1200" dirty="0" smtClean="0">
                <a:solidFill>
                  <a:schemeClr val="tx1"/>
                </a:solidFill>
              </a:rPr>
              <a:t>”</a:t>
            </a:r>
            <a:r>
              <a:rPr lang="ko-KR" altLang="en-US" sz="1200" dirty="0" smtClean="0">
                <a:solidFill>
                  <a:schemeClr val="tx1"/>
                </a:solidFill>
              </a:rPr>
              <a:t> 라고 선택 할 경우 저장 또는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미저장</a:t>
            </a:r>
            <a:r>
              <a:rPr lang="ko-KR" altLang="en-US" sz="1200" dirty="0" smtClean="0">
                <a:solidFill>
                  <a:schemeClr val="tx1"/>
                </a:solidFill>
              </a:rPr>
              <a:t> 되면서 화면이 닫혀야 한다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화면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짤림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5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필수 항목 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입력시</a:t>
            </a:r>
            <a:r>
              <a:rPr lang="ko-KR" altLang="en-US" sz="1200" dirty="0" smtClean="0">
                <a:solidFill>
                  <a:schemeClr val="tx1"/>
                </a:solidFill>
              </a:rPr>
              <a:t> 입력하라는 메시지 보여줘야 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담당자명을</a:t>
            </a:r>
            <a:r>
              <a:rPr lang="ko-KR" altLang="en-US" sz="1200" dirty="0" smtClean="0">
                <a:solidFill>
                  <a:schemeClr val="tx1"/>
                </a:solidFill>
              </a:rPr>
              <a:t> 입력하세요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51304" y="119653"/>
            <a:ext cx="1686525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하천모니터링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368472" y="608177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376994" y="533617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39" name="직사각형 38"/>
          <p:cNvSpPr/>
          <p:nvPr/>
        </p:nvSpPr>
        <p:spPr>
          <a:xfrm>
            <a:off x="358534" y="643583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34" y="574398"/>
            <a:ext cx="5792884" cy="309559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586753" y="326278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566301" y="2601379"/>
            <a:ext cx="5219357" cy="64609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23345" y="256897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260106" y="3279876"/>
            <a:ext cx="5891311" cy="4599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60555" y="572056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845" y="592054"/>
            <a:ext cx="5620730" cy="4117893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6192998" y="4339243"/>
            <a:ext cx="5793837" cy="37070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747700" y="424998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2" name="직사각형 31"/>
          <p:cNvSpPr/>
          <p:nvPr/>
        </p:nvSpPr>
        <p:spPr>
          <a:xfrm>
            <a:off x="8886944" y="380488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18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smtClean="0">
                <a:solidFill>
                  <a:schemeClr val="tx1"/>
                </a:solidFill>
              </a:rPr>
              <a:t>이미지 겹침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</a:t>
            </a:r>
            <a:r>
              <a:rPr lang="en-US" altLang="ko-KR" sz="1200" dirty="0" smtClean="0">
                <a:solidFill>
                  <a:schemeClr val="tx1"/>
                </a:solidFill>
              </a:rPr>
              <a:t>,   3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</a:t>
            </a:r>
            <a:r>
              <a:rPr lang="en-US" altLang="ko-KR" sz="1200" dirty="0" smtClean="0">
                <a:solidFill>
                  <a:schemeClr val="tx1"/>
                </a:solidFill>
              </a:rPr>
              <a:t>,  4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 에서 작동 안됨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5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자료가 없어 확인 불가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51304" y="119653"/>
            <a:ext cx="1686525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하천모니터링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1470118" y="532699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376994" y="533617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39" name="직사각형 38"/>
          <p:cNvSpPr/>
          <p:nvPr/>
        </p:nvSpPr>
        <p:spPr>
          <a:xfrm>
            <a:off x="366124" y="568179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430624" y="537261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25" y="636201"/>
            <a:ext cx="2438400" cy="24098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22564" y="66199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2181979" y="729039"/>
            <a:ext cx="741366" cy="4599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07068" y="88105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2" name="직사각형 31"/>
          <p:cNvSpPr/>
          <p:nvPr/>
        </p:nvSpPr>
        <p:spPr>
          <a:xfrm>
            <a:off x="1164547" y="180187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822" y="623955"/>
            <a:ext cx="3595611" cy="3175974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354435" y="972264"/>
            <a:ext cx="328998" cy="38819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144877" y="576502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3" name="직사각형 32"/>
          <p:cNvSpPr/>
          <p:nvPr/>
        </p:nvSpPr>
        <p:spPr>
          <a:xfrm>
            <a:off x="11481569" y="610161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070269" y="572834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⑧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012091" y="541312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⑩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918124" y="622368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⑦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164491" y="556552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⑨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93043" y="1846307"/>
            <a:ext cx="699444" cy="38819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48960" y="328727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4465043" y="3431178"/>
            <a:ext cx="722099" cy="36875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849168" y="135810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41" name="직사각형 40"/>
          <p:cNvSpPr/>
          <p:nvPr/>
        </p:nvSpPr>
        <p:spPr>
          <a:xfrm>
            <a:off x="911914" y="533617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43" name="직사각형 42"/>
          <p:cNvSpPr/>
          <p:nvPr/>
        </p:nvSpPr>
        <p:spPr>
          <a:xfrm>
            <a:off x="480301" y="1298497"/>
            <a:ext cx="2178619" cy="165252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6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짤림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입력 항목들의 타입과 길이 지정할 필요 있음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이상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미만의 단위 표시 되어야 함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4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체크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저장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을 했는데 콤보 값이 </a:t>
            </a:r>
            <a:r>
              <a:rPr lang="en-US" altLang="ko-KR" sz="1200" dirty="0" smtClean="0">
                <a:solidFill>
                  <a:schemeClr val="tx1"/>
                </a:solidFill>
              </a:rPr>
              <a:t>clear </a:t>
            </a:r>
            <a:r>
              <a:rPr lang="ko-KR" altLang="en-US" sz="1200" dirty="0" smtClean="0">
                <a:solidFill>
                  <a:schemeClr val="tx1"/>
                </a:solidFill>
              </a:rPr>
              <a:t>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5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경보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단계 글자가 없어짐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51304" y="119653"/>
            <a:ext cx="1686525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하천모니터링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376994" y="533617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41" name="직사각형 40"/>
          <p:cNvSpPr/>
          <p:nvPr/>
        </p:nvSpPr>
        <p:spPr>
          <a:xfrm>
            <a:off x="376993" y="57094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18" y="583429"/>
            <a:ext cx="4765395" cy="402891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0918124" y="622368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⑦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01203" y="1121681"/>
            <a:ext cx="1156644" cy="38819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31709" y="3283338"/>
            <a:ext cx="4888931" cy="165252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327" y="583429"/>
            <a:ext cx="3009900" cy="205740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2676174" y="103282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5257155" y="718879"/>
            <a:ext cx="2797878" cy="196613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656094" y="170194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046" y="2770190"/>
            <a:ext cx="6627966" cy="2022437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72745" y="605671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40" name="직사각형 39"/>
          <p:cNvSpPr/>
          <p:nvPr/>
        </p:nvSpPr>
        <p:spPr>
          <a:xfrm>
            <a:off x="10430624" y="537261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10471264" y="590406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5520318" y="3293191"/>
            <a:ext cx="813979" cy="4599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144877" y="576502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3" name="직사각형 32"/>
          <p:cNvSpPr/>
          <p:nvPr/>
        </p:nvSpPr>
        <p:spPr>
          <a:xfrm>
            <a:off x="11481569" y="610161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070269" y="572834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⑧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012091" y="541312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⑩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164491" y="556552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⑨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09031" y="32761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7257012" y="3384404"/>
            <a:ext cx="749864" cy="97977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840845" y="363576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8497" y="642831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smtClean="0">
                <a:solidFill>
                  <a:schemeClr val="tx1"/>
                </a:solidFill>
              </a:rPr>
              <a:t>콤보 값이 사라짐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단계별 입력한 순서가 변경 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3 </a:t>
            </a:r>
            <a:r>
              <a:rPr lang="ko-KR" altLang="en-US" sz="1200" dirty="0" smtClean="0">
                <a:solidFill>
                  <a:schemeClr val="tx1"/>
                </a:solidFill>
              </a:rPr>
              <a:t>단계 부터 삭제 하면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단계 삭제하면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단계까지 삭제 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51304" y="119653"/>
            <a:ext cx="1686525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하천모니터링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376994" y="533617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22" y="576663"/>
            <a:ext cx="5655455" cy="42337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935" y="539460"/>
            <a:ext cx="5949902" cy="424977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215210" y="1547127"/>
            <a:ext cx="941212" cy="38819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432807" y="235017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40" name="직사각형 39"/>
          <p:cNvSpPr/>
          <p:nvPr/>
        </p:nvSpPr>
        <p:spPr>
          <a:xfrm>
            <a:off x="576419" y="186642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6548467" y="187312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456811" y="1475357"/>
            <a:ext cx="813979" cy="4599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283479" y="1615058"/>
            <a:ext cx="2833109" cy="154377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414943" y="1532245"/>
            <a:ext cx="2833109" cy="154377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450414" y="230413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9" name="직사각형 8"/>
          <p:cNvSpPr/>
          <p:nvPr/>
        </p:nvSpPr>
        <p:spPr>
          <a:xfrm>
            <a:off x="2624949" y="571711"/>
            <a:ext cx="914400" cy="482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저장전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554686" y="534508"/>
            <a:ext cx="914400" cy="482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저장후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265915" y="1615058"/>
            <a:ext cx="309621" cy="154377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1241261" y="309890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11429192" y="554254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9" name="직사각형 38"/>
          <p:cNvSpPr/>
          <p:nvPr/>
        </p:nvSpPr>
        <p:spPr>
          <a:xfrm>
            <a:off x="11424944" y="591414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918124" y="622368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⑦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2746" y="570908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1144877" y="576502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3" name="직사각형 32"/>
          <p:cNvSpPr/>
          <p:nvPr/>
        </p:nvSpPr>
        <p:spPr>
          <a:xfrm>
            <a:off x="11481569" y="610161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070269" y="572834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⑧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012091" y="541312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⑩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164491" y="556552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⑨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686733" y="531550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2" name="직사각형 31"/>
          <p:cNvSpPr/>
          <p:nvPr/>
        </p:nvSpPr>
        <p:spPr>
          <a:xfrm>
            <a:off x="11032277" y="603150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28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340</Words>
  <Application>Microsoft Office PowerPoint</Application>
  <PresentationFormat>와이드스크린</PresentationFormat>
  <Paragraphs>140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119</cp:revision>
  <dcterms:created xsi:type="dcterms:W3CDTF">2023-10-30T05:38:20Z</dcterms:created>
  <dcterms:modified xsi:type="dcterms:W3CDTF">2024-01-03T10:09:07Z</dcterms:modified>
</cp:coreProperties>
</file>