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직각 삼각형 22"/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tx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3421" y="299545"/>
              <a:ext cx="11366938" cy="64323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153103" y="1671144"/>
            <a:ext cx="5439104" cy="2869324"/>
            <a:chOff x="3326524" y="1655379"/>
            <a:chExt cx="5439104" cy="28693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26524" y="1655379"/>
              <a:ext cx="5439104" cy="28693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536731" y="1828800"/>
              <a:ext cx="5008179" cy="25224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일성 건어물 온라인 마켓 사업소개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19</cp:revision>
  <dcterms:created xsi:type="dcterms:W3CDTF">2020-11-04T05:14:59Z</dcterms:created>
  <dcterms:modified xsi:type="dcterms:W3CDTF">2020-11-28T12:25:13Z</dcterms:modified>
</cp:coreProperties>
</file>