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4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6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9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8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7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34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58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14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4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1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3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9B5EB-283A-47B0-AF24-CDEDADCE5461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8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직각 삼각형 22"/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tx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3421" y="299545"/>
              <a:ext cx="11366938" cy="6432331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3153103" y="1671144"/>
            <a:ext cx="5439104" cy="2869324"/>
            <a:chOff x="3326524" y="1655379"/>
            <a:chExt cx="5439104" cy="2869324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3326524" y="1655379"/>
              <a:ext cx="5439104" cy="2869324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536731" y="1828800"/>
              <a:ext cx="5008179" cy="2522483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 w="571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63310" y="1954924"/>
            <a:ext cx="5118538" cy="1570804"/>
          </a:xfrm>
        </p:spPr>
        <p:txBody>
          <a:bodyPr/>
          <a:lstStyle/>
          <a:p>
            <a:r>
              <a:rPr lang="ko-KR" alt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</a:t>
            </a:r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온라인 마켓 사업소개</a:t>
            </a:r>
            <a:endParaRPr lang="ko-KR" alt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14193" y="3617803"/>
            <a:ext cx="2816772" cy="638886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8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gunomul.com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80000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9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373365" y="614597"/>
            <a:ext cx="1604028" cy="1593938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27027" y="2374859"/>
            <a:ext cx="25246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85707" y="2541184"/>
            <a:ext cx="2379343" cy="42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 소개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240855" y="614597"/>
            <a:ext cx="1604028" cy="1593938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794517" y="2374859"/>
            <a:ext cx="25246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3746" y="2541184"/>
            <a:ext cx="1928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제품 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108345" y="614597"/>
            <a:ext cx="1604028" cy="1593938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662007" y="2374859"/>
            <a:ext cx="25246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20687" y="2541184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상반기 매출 현황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65"/>
          <a:stretch/>
        </p:blipFill>
        <p:spPr>
          <a:xfrm>
            <a:off x="2708653" y="3430417"/>
            <a:ext cx="6668431" cy="3496588"/>
          </a:xfrm>
          <a:prstGeom prst="rect">
            <a:avLst/>
          </a:prstGeom>
        </p:spPr>
      </p:pic>
      <p:sp>
        <p:nvSpPr>
          <p:cNvPr id="22" name="직각 삼각형 21"/>
          <p:cNvSpPr/>
          <p:nvPr/>
        </p:nvSpPr>
        <p:spPr>
          <a:xfrm>
            <a:off x="0" y="4929188"/>
            <a:ext cx="1771650" cy="192881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 flipV="1">
            <a:off x="10320970" y="337505"/>
            <a:ext cx="2208537" cy="15335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84426" y="850426"/>
            <a:ext cx="6871648" cy="514350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0" y="-13648"/>
            <a:ext cx="9608024" cy="6871648"/>
            <a:chOff x="-1186218" y="-13648"/>
            <a:chExt cx="10794242" cy="6871648"/>
          </a:xfrm>
        </p:grpSpPr>
        <p:sp>
          <p:nvSpPr>
            <p:cNvPr id="2" name="사다리꼴 1"/>
            <p:cNvSpPr/>
            <p:nvPr/>
          </p:nvSpPr>
          <p:spPr>
            <a:xfrm>
              <a:off x="-5118" y="-13648"/>
              <a:ext cx="9613142" cy="6871648"/>
            </a:xfrm>
            <a:custGeom>
              <a:avLst/>
              <a:gdLst>
                <a:gd name="connsiteX0" fmla="*/ 0 w 9608024"/>
                <a:gd name="connsiteY0" fmla="*/ 6858000 h 6858000"/>
                <a:gd name="connsiteX1" fmla="*/ 1714500 w 9608024"/>
                <a:gd name="connsiteY1" fmla="*/ 0 h 6858000"/>
                <a:gd name="connsiteX2" fmla="*/ 7893524 w 9608024"/>
                <a:gd name="connsiteY2" fmla="*/ 0 h 6858000"/>
                <a:gd name="connsiteX3" fmla="*/ 9608024 w 9608024"/>
                <a:gd name="connsiteY3" fmla="*/ 6858000 h 6858000"/>
                <a:gd name="connsiteX4" fmla="*/ 0 w 9608024"/>
                <a:gd name="connsiteY4" fmla="*/ 6858000 h 6858000"/>
                <a:gd name="connsiteX0" fmla="*/ 5118 w 9613142"/>
                <a:gd name="connsiteY0" fmla="*/ 6871648 h 6871648"/>
                <a:gd name="connsiteX1" fmla="*/ 0 w 9613142"/>
                <a:gd name="connsiteY1" fmla="*/ 0 h 6871648"/>
                <a:gd name="connsiteX2" fmla="*/ 7898642 w 9613142"/>
                <a:gd name="connsiteY2" fmla="*/ 13648 h 6871648"/>
                <a:gd name="connsiteX3" fmla="*/ 9613142 w 9613142"/>
                <a:gd name="connsiteY3" fmla="*/ 6871648 h 6871648"/>
                <a:gd name="connsiteX4" fmla="*/ 5118 w 9613142"/>
                <a:gd name="connsiteY4" fmla="*/ 6871648 h 687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3142" h="6871648">
                  <a:moveTo>
                    <a:pt x="5118" y="6871648"/>
                  </a:moveTo>
                  <a:lnTo>
                    <a:pt x="0" y="0"/>
                  </a:lnTo>
                  <a:lnTo>
                    <a:pt x="7898642" y="13648"/>
                  </a:lnTo>
                  <a:lnTo>
                    <a:pt x="9613142" y="6871648"/>
                  </a:lnTo>
                  <a:lnTo>
                    <a:pt x="5118" y="6871648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1"/>
            <p:cNvSpPr/>
            <p:nvPr/>
          </p:nvSpPr>
          <p:spPr>
            <a:xfrm>
              <a:off x="-595668" y="-13648"/>
              <a:ext cx="9613142" cy="6871648"/>
            </a:xfrm>
            <a:custGeom>
              <a:avLst/>
              <a:gdLst>
                <a:gd name="connsiteX0" fmla="*/ 0 w 9608024"/>
                <a:gd name="connsiteY0" fmla="*/ 6858000 h 6858000"/>
                <a:gd name="connsiteX1" fmla="*/ 1714500 w 9608024"/>
                <a:gd name="connsiteY1" fmla="*/ 0 h 6858000"/>
                <a:gd name="connsiteX2" fmla="*/ 7893524 w 9608024"/>
                <a:gd name="connsiteY2" fmla="*/ 0 h 6858000"/>
                <a:gd name="connsiteX3" fmla="*/ 9608024 w 9608024"/>
                <a:gd name="connsiteY3" fmla="*/ 6858000 h 6858000"/>
                <a:gd name="connsiteX4" fmla="*/ 0 w 9608024"/>
                <a:gd name="connsiteY4" fmla="*/ 6858000 h 6858000"/>
                <a:gd name="connsiteX0" fmla="*/ 5118 w 9613142"/>
                <a:gd name="connsiteY0" fmla="*/ 6871648 h 6871648"/>
                <a:gd name="connsiteX1" fmla="*/ 0 w 9613142"/>
                <a:gd name="connsiteY1" fmla="*/ 0 h 6871648"/>
                <a:gd name="connsiteX2" fmla="*/ 7898642 w 9613142"/>
                <a:gd name="connsiteY2" fmla="*/ 13648 h 6871648"/>
                <a:gd name="connsiteX3" fmla="*/ 9613142 w 9613142"/>
                <a:gd name="connsiteY3" fmla="*/ 6871648 h 6871648"/>
                <a:gd name="connsiteX4" fmla="*/ 5118 w 9613142"/>
                <a:gd name="connsiteY4" fmla="*/ 6871648 h 687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3142" h="6871648">
                  <a:moveTo>
                    <a:pt x="5118" y="6871648"/>
                  </a:moveTo>
                  <a:lnTo>
                    <a:pt x="0" y="0"/>
                  </a:lnTo>
                  <a:lnTo>
                    <a:pt x="7898642" y="13648"/>
                  </a:lnTo>
                  <a:lnTo>
                    <a:pt x="9613142" y="6871648"/>
                  </a:lnTo>
                  <a:lnTo>
                    <a:pt x="5118" y="6871648"/>
                  </a:lnTo>
                  <a:close/>
                </a:path>
              </a:pathLst>
            </a:cu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"/>
            <p:cNvSpPr/>
            <p:nvPr/>
          </p:nvSpPr>
          <p:spPr>
            <a:xfrm>
              <a:off x="-1186218" y="-13648"/>
              <a:ext cx="9613142" cy="6871648"/>
            </a:xfrm>
            <a:custGeom>
              <a:avLst/>
              <a:gdLst>
                <a:gd name="connsiteX0" fmla="*/ 0 w 9608024"/>
                <a:gd name="connsiteY0" fmla="*/ 6858000 h 6858000"/>
                <a:gd name="connsiteX1" fmla="*/ 1714500 w 9608024"/>
                <a:gd name="connsiteY1" fmla="*/ 0 h 6858000"/>
                <a:gd name="connsiteX2" fmla="*/ 7893524 w 9608024"/>
                <a:gd name="connsiteY2" fmla="*/ 0 h 6858000"/>
                <a:gd name="connsiteX3" fmla="*/ 9608024 w 9608024"/>
                <a:gd name="connsiteY3" fmla="*/ 6858000 h 6858000"/>
                <a:gd name="connsiteX4" fmla="*/ 0 w 9608024"/>
                <a:gd name="connsiteY4" fmla="*/ 6858000 h 6858000"/>
                <a:gd name="connsiteX0" fmla="*/ 5118 w 9613142"/>
                <a:gd name="connsiteY0" fmla="*/ 6871648 h 6871648"/>
                <a:gd name="connsiteX1" fmla="*/ 0 w 9613142"/>
                <a:gd name="connsiteY1" fmla="*/ 0 h 6871648"/>
                <a:gd name="connsiteX2" fmla="*/ 7898642 w 9613142"/>
                <a:gd name="connsiteY2" fmla="*/ 13648 h 6871648"/>
                <a:gd name="connsiteX3" fmla="*/ 9613142 w 9613142"/>
                <a:gd name="connsiteY3" fmla="*/ 6871648 h 6871648"/>
                <a:gd name="connsiteX4" fmla="*/ 5118 w 9613142"/>
                <a:gd name="connsiteY4" fmla="*/ 6871648 h 687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3142" h="6871648">
                  <a:moveTo>
                    <a:pt x="5118" y="6871648"/>
                  </a:moveTo>
                  <a:lnTo>
                    <a:pt x="0" y="0"/>
                  </a:lnTo>
                  <a:lnTo>
                    <a:pt x="7898642" y="13648"/>
                  </a:lnTo>
                  <a:lnTo>
                    <a:pt x="9613142" y="6871648"/>
                  </a:lnTo>
                  <a:lnTo>
                    <a:pt x="5118" y="68716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-525653" y="-1676400"/>
            <a:ext cx="4431021" cy="10556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8000" dirty="0" smtClean="0">
                <a:pattFill prst="pct75">
                  <a:fgClr>
                    <a:schemeClr val="accent2">
                      <a:lumMod val="75000"/>
                    </a:schemeClr>
                  </a:fgClr>
                  <a:bgClr>
                    <a:schemeClr val="bg1"/>
                  </a:bgClr>
                </a:patt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</a:t>
            </a:r>
            <a:endParaRPr lang="ko-KR" altLang="en-US" sz="68000" dirty="0">
              <a:pattFill prst="pct75">
                <a:fgClr>
                  <a:schemeClr val="accent2">
                    <a:lumMod val="75000"/>
                  </a:schemeClr>
                </a:fgClr>
                <a:bgClr>
                  <a:schemeClr val="bg1"/>
                </a:bgClr>
              </a:patt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44793" y="1943100"/>
            <a:ext cx="45095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 소개</a:t>
            </a:r>
            <a:endParaRPr lang="en-US" altLang="ko-KR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2989" y="2775845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온라인 마켓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8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24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HY헤드라인M</vt:lpstr>
      <vt:lpstr>KBIZ한마음고딕 B</vt:lpstr>
      <vt:lpstr>맑은 고딕</vt:lpstr>
      <vt:lpstr>Arial</vt:lpstr>
      <vt:lpstr>Office 테마</vt:lpstr>
      <vt:lpstr>일성 건어물 온라인 마켓 사업소개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일성 건어물 온라인 마켓 사업소개</dc:title>
  <dc:creator>USER</dc:creator>
  <cp:lastModifiedBy>KYH</cp:lastModifiedBy>
  <cp:revision>51</cp:revision>
  <dcterms:created xsi:type="dcterms:W3CDTF">2020-11-04T05:14:59Z</dcterms:created>
  <dcterms:modified xsi:type="dcterms:W3CDTF">2021-02-05T04:15:41Z</dcterms:modified>
</cp:coreProperties>
</file>