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일성 건어물 온라인 마켓 사업소개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20</cp:revision>
  <dcterms:created xsi:type="dcterms:W3CDTF">2020-11-04T05:14:59Z</dcterms:created>
  <dcterms:modified xsi:type="dcterms:W3CDTF">2020-11-28T01:28:57Z</dcterms:modified>
</cp:coreProperties>
</file>