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  <p:transition spd="slow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  <p:transition spd="slow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  <p:transition spd="slow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  <p:transition spd="slow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  <p:transition spd="slow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  <p:transition spd="slow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  <p:transition spd="slow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2021-2-1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액자 6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883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r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71215" y="365125"/>
            <a:ext cx="3542731" cy="1325563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" y="643823"/>
            <a:ext cx="768163" cy="768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5594" y="520074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pattFill prst="pct20">
                  <a:fgClr>
                    <a:schemeClr val="accent5">
                      <a:lumMod val="75000"/>
                    </a:schemeClr>
                  </a:fgClr>
                  <a:bgClr>
                    <a:schemeClr val="accent2">
                      <a:lumMod val="75000"/>
                    </a:schemeClr>
                  </a:bgClr>
                </a:patt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01.</a:t>
            </a:r>
            <a:endParaRPr lang="ko-KR" altLang="en-US" sz="6000" dirty="0">
              <a:pattFill prst="pct20">
                <a:fgClr>
                  <a:schemeClr val="accent5">
                    <a:lumMod val="75000"/>
                  </a:schemeClr>
                </a:fgClr>
                <a:bgClr>
                  <a:schemeClr val="accent2">
                    <a:lumMod val="75000"/>
                  </a:schemeClr>
                </a:bgClr>
              </a:patt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74936" y="1845637"/>
            <a:ext cx="3060088" cy="4585647"/>
            <a:chOff x="774936" y="1845637"/>
            <a:chExt cx="3060088" cy="458564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74936" y="1845637"/>
              <a:ext cx="3060088" cy="4585647"/>
            </a:xfrm>
            <a:prstGeom prst="roundRect">
              <a:avLst>
                <a:gd name="adj" fmla="val 108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23585" y="2361062"/>
              <a:ext cx="2579427" cy="34119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71474" y="5899122"/>
              <a:ext cx="467012" cy="467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539037" y="2124339"/>
              <a:ext cx="1501254" cy="110604"/>
            </a:xfrm>
            <a:prstGeom prst="rect">
              <a:avLst/>
            </a:prstGeom>
            <a:pattFill prst="pct60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03058" y="2668594"/>
              <a:ext cx="2220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주요 제품 군</a:t>
              </a:r>
              <a:endParaRPr lang="ko-KR" alt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743" y="3778046"/>
              <a:ext cx="1747109" cy="1747109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25" y="1845637"/>
            <a:ext cx="2061555" cy="20615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25" y="4190986"/>
            <a:ext cx="2061555" cy="206155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97" y="1845637"/>
            <a:ext cx="2061555" cy="206155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97" y="4190986"/>
            <a:ext cx="2061555" cy="206155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68" y="1845637"/>
            <a:ext cx="2061555" cy="206155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68" y="4190986"/>
            <a:ext cx="2061555" cy="20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3148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KBIZ한마음고딕 B</vt:lpstr>
      <vt:lpstr>맑은 고딕</vt:lpstr>
      <vt:lpstr>Arial</vt:lpstr>
      <vt:lpstr>Office 테마</vt:lpstr>
      <vt:lpstr>일성 건어물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57</cp:revision>
  <dcterms:created xsi:type="dcterms:W3CDTF">2020-11-04T05:14:59Z</dcterms:created>
  <dcterms:modified xsi:type="dcterms:W3CDTF">2021-02-01T05:43:45Z</dcterms:modified>
</cp:coreProperties>
</file>