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1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4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3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1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4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4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3435" y="1907656"/>
            <a:ext cx="36996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6000" dirty="0" smtClean="0">
                <a:effectLst/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형제는 </a:t>
            </a:r>
            <a:endParaRPr lang="en-US" altLang="ko-KR" sz="6000" dirty="0" smtClean="0">
              <a:effectLst/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6000" dirty="0" smtClean="0">
                <a:effectLst/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하늘이 내려주신 </a:t>
            </a:r>
            <a:endParaRPr lang="en-US" altLang="ko-KR" sz="6000" dirty="0" smtClean="0">
              <a:effectLst/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6000" dirty="0" smtClean="0">
                <a:effectLst/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벗이다</a:t>
            </a:r>
            <a:endParaRPr lang="ko-KR" altLang="en-US" sz="6000" b="0" i="0" dirty="0">
              <a:effectLst/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79" y="1353576"/>
            <a:ext cx="571500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82" y="709854"/>
            <a:ext cx="1084048" cy="1040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47405" y="709854"/>
            <a:ext cx="1033767" cy="10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9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나눔손글씨 펜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TGONE 사업계획서</dc:title>
  <dc:creator>USER</dc:creator>
  <cp:lastModifiedBy>KYH</cp:lastModifiedBy>
  <cp:revision>23</cp:revision>
  <dcterms:created xsi:type="dcterms:W3CDTF">2020-10-19T14:51:37Z</dcterms:created>
  <dcterms:modified xsi:type="dcterms:W3CDTF">2021-02-04T06:15:34Z</dcterms:modified>
</cp:coreProperties>
</file>