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8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8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21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08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24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94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93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11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23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4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46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64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5EC24-E663-40CE-A209-148F981670F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76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3358055"/>
            <a:ext cx="12192000" cy="34999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282316" y="772510"/>
            <a:ext cx="5171090" cy="5171090"/>
            <a:chOff x="3282316" y="772510"/>
            <a:chExt cx="5171090" cy="5171090"/>
          </a:xfrm>
        </p:grpSpPr>
        <p:sp>
          <p:nvSpPr>
            <p:cNvPr id="4" name="타원 3"/>
            <p:cNvSpPr/>
            <p:nvPr/>
          </p:nvSpPr>
          <p:spPr>
            <a:xfrm>
              <a:off x="3282316" y="772510"/>
              <a:ext cx="5171090" cy="5171090"/>
            </a:xfrm>
            <a:prstGeom prst="teardrop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3594538" y="1040525"/>
              <a:ext cx="4524703" cy="4635062"/>
            </a:xfrm>
            <a:prstGeom prst="teardrop">
              <a:avLst/>
            </a:prstGeom>
            <a:solidFill>
              <a:schemeClr val="accent5">
                <a:lumMod val="50000"/>
              </a:schemeClr>
            </a:solidFill>
            <a:ln w="57150"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" name="직선 연결선 15"/>
          <p:cNvCxnSpPr>
            <a:stCxn id="7" idx="7"/>
            <a:endCxn id="7" idx="3"/>
          </p:cNvCxnSpPr>
          <p:nvPr/>
        </p:nvCxnSpPr>
        <p:spPr>
          <a:xfrm flipH="1">
            <a:off x="4257165" y="1040525"/>
            <a:ext cx="3862076" cy="3956273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82316" y="2758253"/>
            <a:ext cx="5331164" cy="968892"/>
          </a:xfrm>
          <a:noFill/>
        </p:spPr>
        <p:txBody>
          <a:bodyPr>
            <a:noAutofit/>
          </a:bodyPr>
          <a:lstStyle/>
          <a:p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빙그레체" panose="02030503000000000000" pitchFamily="18" charset="-127"/>
                <a:ea typeface="빙그레체" panose="02030503000000000000" pitchFamily="18" charset="-127"/>
              </a:rPr>
              <a:t>일성 건어물 </a:t>
            </a:r>
            <a:endParaRPr lang="ko-KR" alt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815" y="1381686"/>
            <a:ext cx="1376567" cy="137656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982" y="3997955"/>
            <a:ext cx="1310800" cy="131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2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빙그레체</vt:lpstr>
      <vt:lpstr>Arial</vt:lpstr>
      <vt:lpstr>Office 테마</vt:lpstr>
      <vt:lpstr>일성 건어물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TGONE 사업계획서</dc:title>
  <dc:creator>USER</dc:creator>
  <cp:lastModifiedBy>KYH</cp:lastModifiedBy>
  <cp:revision>22</cp:revision>
  <dcterms:created xsi:type="dcterms:W3CDTF">2020-10-19T14:51:37Z</dcterms:created>
  <dcterms:modified xsi:type="dcterms:W3CDTF">2021-02-04T07:48:51Z</dcterms:modified>
</cp:coreProperties>
</file>