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직각 삼각형 22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3421" y="299545"/>
              <a:ext cx="11366938" cy="64323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53103" y="1671144"/>
            <a:ext cx="5439104" cy="2869324"/>
            <a:chOff x="3326524" y="1655379"/>
            <a:chExt cx="5439104" cy="28693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26524" y="1655379"/>
              <a:ext cx="5439104" cy="28693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36731" y="1828800"/>
              <a:ext cx="5008179" cy="25224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373365" y="614597"/>
            <a:ext cx="1604028" cy="159393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2702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5707" y="2541184"/>
            <a:ext cx="2379343" cy="42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40855" y="614597"/>
            <a:ext cx="1604028" cy="159393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451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746" y="2541184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제품 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08345" y="614597"/>
            <a:ext cx="1604028" cy="159393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66200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20687" y="254118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상반기 매출 현황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21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일성 건어물 온라인 마켓 사업소개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24</cp:revision>
  <dcterms:created xsi:type="dcterms:W3CDTF">2020-11-04T05:14:59Z</dcterms:created>
  <dcterms:modified xsi:type="dcterms:W3CDTF">2020-11-28T12:28:30Z</dcterms:modified>
</cp:coreProperties>
</file>