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A4C401-6575-478F-8618-153E8F2AACE5}" type="doc">
      <dgm:prSet loTypeId="urn:microsoft.com/office/officeart/2008/layout/VerticalCurvedList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1991B858-DCCA-4236-8BFE-F56F1FA08586}">
      <dgm:prSet phldrT="[텍스트]"/>
      <dgm:spPr/>
      <dgm:t>
        <a:bodyPr/>
        <a:lstStyle/>
        <a:p>
          <a:pPr latinLnBrk="1"/>
          <a:r>
            <a:rPr lang="en-US" altLang="en-US" dirty="0" smtClean="0"/>
            <a:t>2</a:t>
          </a:r>
          <a:r>
            <a:rPr lang="ko-KR" altLang="en-US" dirty="0" smtClean="0"/>
            <a:t>월 </a:t>
          </a:r>
          <a:r>
            <a:rPr lang="ko-KR" altLang="en-US" dirty="0" err="1" smtClean="0"/>
            <a:t>일성건어물</a:t>
          </a:r>
          <a:r>
            <a:rPr lang="ko-KR" altLang="en-US" dirty="0" smtClean="0"/>
            <a:t> 개업</a:t>
          </a:r>
          <a:endParaRPr lang="ko-KR" altLang="en-US" dirty="0"/>
        </a:p>
      </dgm:t>
    </dgm:pt>
    <dgm:pt modelId="{EC12F022-610E-4EF2-A1A1-A951A792EFA6}" type="parTrans" cxnId="{8D24506B-200A-4CE6-B8A4-1F93810BA06D}">
      <dgm:prSet/>
      <dgm:spPr/>
      <dgm:t>
        <a:bodyPr/>
        <a:lstStyle/>
        <a:p>
          <a:pPr latinLnBrk="1"/>
          <a:endParaRPr lang="ko-KR" altLang="en-US"/>
        </a:p>
      </dgm:t>
    </dgm:pt>
    <dgm:pt modelId="{A5F2E9FF-8A8C-4326-9F47-DBC9562CF716}" type="sibTrans" cxnId="{8D24506B-200A-4CE6-B8A4-1F93810BA06D}">
      <dgm:prSet/>
      <dgm:spPr/>
      <dgm:t>
        <a:bodyPr/>
        <a:lstStyle/>
        <a:p>
          <a:pPr latinLnBrk="1"/>
          <a:endParaRPr lang="ko-KR" altLang="en-US"/>
        </a:p>
      </dgm:t>
    </dgm:pt>
    <dgm:pt modelId="{E84C733B-5CC9-427A-B9F2-CFCA7FE489D4}">
      <dgm:prSet phldrT="[텍스트]"/>
      <dgm:spPr/>
      <dgm:t>
        <a:bodyPr/>
        <a:lstStyle/>
        <a:p>
          <a:pPr latinLnBrk="1"/>
          <a:r>
            <a:rPr lang="en-US" altLang="en-US" dirty="0" smtClean="0"/>
            <a:t>7</a:t>
          </a:r>
          <a:r>
            <a:rPr lang="ko-KR" altLang="en-US" dirty="0" smtClean="0"/>
            <a:t>월 인터넷 쇼핑몰 시작</a:t>
          </a:r>
          <a:endParaRPr lang="ko-KR" altLang="en-US" dirty="0"/>
        </a:p>
      </dgm:t>
    </dgm:pt>
    <dgm:pt modelId="{6288FBC9-FAA9-4AB1-9473-5E01677BDF62}" type="parTrans" cxnId="{FA7998ED-4DE7-4234-8FA5-EBC054356665}">
      <dgm:prSet/>
      <dgm:spPr/>
      <dgm:t>
        <a:bodyPr/>
        <a:lstStyle/>
        <a:p>
          <a:pPr latinLnBrk="1"/>
          <a:endParaRPr lang="ko-KR" altLang="en-US"/>
        </a:p>
      </dgm:t>
    </dgm:pt>
    <dgm:pt modelId="{078FE933-1CF3-4E56-A28C-E80C1616E0D1}" type="sibTrans" cxnId="{FA7998ED-4DE7-4234-8FA5-EBC054356665}">
      <dgm:prSet/>
      <dgm:spPr/>
      <dgm:t>
        <a:bodyPr/>
        <a:lstStyle/>
        <a:p>
          <a:pPr latinLnBrk="1"/>
          <a:endParaRPr lang="ko-KR" altLang="en-US"/>
        </a:p>
      </dgm:t>
    </dgm:pt>
    <dgm:pt modelId="{E6F03E2E-3D23-4DB9-8EFB-04301991D40E}">
      <dgm:prSet phldrT="[텍스트]"/>
      <dgm:spPr/>
      <dgm:t>
        <a:bodyPr/>
        <a:lstStyle/>
        <a:p>
          <a:pPr latinLnBrk="1"/>
          <a:r>
            <a:rPr lang="en-US" altLang="en-US" dirty="0" smtClean="0"/>
            <a:t>2</a:t>
          </a:r>
          <a:r>
            <a:rPr lang="ko-KR" altLang="en-US" dirty="0" smtClean="0"/>
            <a:t>월 상점과 인터넷 쇼핑몰 분업</a:t>
          </a:r>
          <a:endParaRPr lang="ko-KR" altLang="en-US" dirty="0"/>
        </a:p>
      </dgm:t>
    </dgm:pt>
    <dgm:pt modelId="{72E8364B-CBF8-4595-A08B-FDA232454B8A}" type="parTrans" cxnId="{11F8B96A-345B-4306-A5FD-F69DF6A0F143}">
      <dgm:prSet/>
      <dgm:spPr/>
      <dgm:t>
        <a:bodyPr/>
        <a:lstStyle/>
        <a:p>
          <a:pPr latinLnBrk="1"/>
          <a:endParaRPr lang="ko-KR" altLang="en-US"/>
        </a:p>
      </dgm:t>
    </dgm:pt>
    <dgm:pt modelId="{BC5D1BC6-3046-42BC-9F3B-705EB6CFD57B}" type="sibTrans" cxnId="{11F8B96A-345B-4306-A5FD-F69DF6A0F143}">
      <dgm:prSet/>
      <dgm:spPr/>
      <dgm:t>
        <a:bodyPr/>
        <a:lstStyle/>
        <a:p>
          <a:pPr latinLnBrk="1"/>
          <a:endParaRPr lang="ko-KR" altLang="en-US"/>
        </a:p>
      </dgm:t>
    </dgm:pt>
    <dgm:pt modelId="{9FF5A5C4-0883-48A3-92D3-BE875CEFB56F}">
      <dgm:prSet phldrT="[텍스트]"/>
      <dgm:spPr/>
      <dgm:t>
        <a:bodyPr/>
        <a:lstStyle/>
        <a:p>
          <a:pPr latinLnBrk="1"/>
          <a:r>
            <a:rPr lang="en-US" altLang="en-US" dirty="0" smtClean="0"/>
            <a:t>6</a:t>
          </a:r>
          <a:r>
            <a:rPr lang="ko-KR" altLang="en-US" dirty="0" smtClean="0"/>
            <a:t>월 </a:t>
          </a:r>
          <a:r>
            <a:rPr lang="ko-KR" altLang="en-US" dirty="0" err="1" smtClean="0"/>
            <a:t>네어버스토어팜</a:t>
          </a:r>
          <a:r>
            <a:rPr lang="en-US" altLang="en-US" dirty="0" smtClean="0"/>
            <a:t>,</a:t>
          </a:r>
          <a:r>
            <a:rPr lang="ko-KR" altLang="en-US" dirty="0" err="1" smtClean="0"/>
            <a:t>쿠팡</a:t>
          </a:r>
          <a:r>
            <a:rPr lang="en-US" altLang="en-US" dirty="0" smtClean="0"/>
            <a:t>,</a:t>
          </a:r>
          <a:r>
            <a:rPr lang="ko-KR" altLang="en-US" dirty="0" err="1" smtClean="0"/>
            <a:t>위메프</a:t>
          </a:r>
          <a:r>
            <a:rPr lang="ko-KR" altLang="en-US" dirty="0" smtClean="0"/>
            <a:t> 입점</a:t>
          </a:r>
          <a:endParaRPr lang="ko-KR" altLang="en-US" dirty="0"/>
        </a:p>
      </dgm:t>
    </dgm:pt>
    <dgm:pt modelId="{1B663D3C-BDBF-45AE-AD82-844A43B4F030}" type="parTrans" cxnId="{C2E378A5-BD65-4021-A4C9-3FDA2718FD8C}">
      <dgm:prSet/>
      <dgm:spPr/>
      <dgm:t>
        <a:bodyPr/>
        <a:lstStyle/>
        <a:p>
          <a:pPr latinLnBrk="1"/>
          <a:endParaRPr lang="ko-KR" altLang="en-US"/>
        </a:p>
      </dgm:t>
    </dgm:pt>
    <dgm:pt modelId="{1CE7977C-D3C5-49E7-AAE9-0F464BAF826F}" type="sibTrans" cxnId="{C2E378A5-BD65-4021-A4C9-3FDA2718FD8C}">
      <dgm:prSet/>
      <dgm:spPr/>
      <dgm:t>
        <a:bodyPr/>
        <a:lstStyle/>
        <a:p>
          <a:pPr latinLnBrk="1"/>
          <a:endParaRPr lang="ko-KR" altLang="en-US"/>
        </a:p>
      </dgm:t>
    </dgm:pt>
    <dgm:pt modelId="{2B8D19F0-B80D-45FF-AFE6-30EE35E042C8}" type="pres">
      <dgm:prSet presAssocID="{C0A4C401-6575-478F-8618-153E8F2AACE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5C11B7E-1883-4D5E-87CB-3C5C1C7E725B}" type="pres">
      <dgm:prSet presAssocID="{C0A4C401-6575-478F-8618-153E8F2AACE5}" presName="Name1" presStyleCnt="0"/>
      <dgm:spPr/>
    </dgm:pt>
    <dgm:pt modelId="{82A454DD-EF23-48AD-87DF-E2E7926DF8C9}" type="pres">
      <dgm:prSet presAssocID="{C0A4C401-6575-478F-8618-153E8F2AACE5}" presName="cycle" presStyleCnt="0"/>
      <dgm:spPr/>
    </dgm:pt>
    <dgm:pt modelId="{F25F54BA-697C-4A5F-92B0-C45F5C584BC7}" type="pres">
      <dgm:prSet presAssocID="{C0A4C401-6575-478F-8618-153E8F2AACE5}" presName="srcNode" presStyleLbl="node1" presStyleIdx="0" presStyleCnt="4"/>
      <dgm:spPr/>
    </dgm:pt>
    <dgm:pt modelId="{1F520CDF-3924-462B-9328-9F7A10FC4695}" type="pres">
      <dgm:prSet presAssocID="{C0A4C401-6575-478F-8618-153E8F2AACE5}" presName="conn" presStyleLbl="parChTrans1D2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6691130F-E9B2-4EDD-AF96-704C305F7442}" type="pres">
      <dgm:prSet presAssocID="{C0A4C401-6575-478F-8618-153E8F2AACE5}" presName="extraNode" presStyleLbl="node1" presStyleIdx="0" presStyleCnt="4"/>
      <dgm:spPr/>
    </dgm:pt>
    <dgm:pt modelId="{91DE1A23-4EB3-4067-B6E8-D33270541693}" type="pres">
      <dgm:prSet presAssocID="{C0A4C401-6575-478F-8618-153E8F2AACE5}" presName="dstNode" presStyleLbl="node1" presStyleIdx="0" presStyleCnt="4"/>
      <dgm:spPr/>
    </dgm:pt>
    <dgm:pt modelId="{37ACAE8B-A1B2-45D3-95D5-A01A066861DD}" type="pres">
      <dgm:prSet presAssocID="{1991B858-DCCA-4236-8BFE-F56F1FA08586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BBBF1D-A74A-45EC-9559-B24283CE9391}" type="pres">
      <dgm:prSet presAssocID="{1991B858-DCCA-4236-8BFE-F56F1FA08586}" presName="accent_1" presStyleCnt="0"/>
      <dgm:spPr/>
    </dgm:pt>
    <dgm:pt modelId="{1511A0CE-123E-44AB-9038-B7A0CC83507D}" type="pres">
      <dgm:prSet presAssocID="{1991B858-DCCA-4236-8BFE-F56F1FA08586}" presName="accentRepeatNode" presStyleLbl="solidFgAcc1" presStyleIdx="0" presStyleCnt="4"/>
      <dgm:spPr/>
    </dgm:pt>
    <dgm:pt modelId="{D8F36681-418E-4568-99AF-E98E3A6EF33E}" type="pres">
      <dgm:prSet presAssocID="{E84C733B-5CC9-427A-B9F2-CFCA7FE489D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80CAE0A-E545-4492-AAF1-5D3B7909CEE0}" type="pres">
      <dgm:prSet presAssocID="{E84C733B-5CC9-427A-B9F2-CFCA7FE489D4}" presName="accent_2" presStyleCnt="0"/>
      <dgm:spPr/>
    </dgm:pt>
    <dgm:pt modelId="{23D05531-1C9D-462A-99CD-3D57C34D55F3}" type="pres">
      <dgm:prSet presAssocID="{E84C733B-5CC9-427A-B9F2-CFCA7FE489D4}" presName="accentRepeatNode" presStyleLbl="solidFgAcc1" presStyleIdx="1" presStyleCnt="4"/>
      <dgm:spPr/>
    </dgm:pt>
    <dgm:pt modelId="{30E80180-F68A-42AB-8273-BBB3D1317F4E}" type="pres">
      <dgm:prSet presAssocID="{E6F03E2E-3D23-4DB9-8EFB-04301991D40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F24E463-0193-4E3B-8ACC-4F20880AE6FE}" type="pres">
      <dgm:prSet presAssocID="{E6F03E2E-3D23-4DB9-8EFB-04301991D40E}" presName="accent_3" presStyleCnt="0"/>
      <dgm:spPr/>
    </dgm:pt>
    <dgm:pt modelId="{CCA5292D-A51F-4A1C-B495-34226122E2E0}" type="pres">
      <dgm:prSet presAssocID="{E6F03E2E-3D23-4DB9-8EFB-04301991D40E}" presName="accentRepeatNode" presStyleLbl="solidFgAcc1" presStyleIdx="2" presStyleCnt="4"/>
      <dgm:spPr/>
    </dgm:pt>
    <dgm:pt modelId="{19B2115F-3D36-4510-A0E1-B83F53F6F819}" type="pres">
      <dgm:prSet presAssocID="{9FF5A5C4-0883-48A3-92D3-BE875CEFB56F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0B789EB-F4CA-4C84-A4F8-8F6E37FA1EC6}" type="pres">
      <dgm:prSet presAssocID="{9FF5A5C4-0883-48A3-92D3-BE875CEFB56F}" presName="accent_4" presStyleCnt="0"/>
      <dgm:spPr/>
    </dgm:pt>
    <dgm:pt modelId="{87A8ECE4-9ADB-42EB-AE80-3876B208630D}" type="pres">
      <dgm:prSet presAssocID="{9FF5A5C4-0883-48A3-92D3-BE875CEFB56F}" presName="accentRepeatNode" presStyleLbl="solidFgAcc1" presStyleIdx="3" presStyleCnt="4"/>
      <dgm:spPr/>
    </dgm:pt>
  </dgm:ptLst>
  <dgm:cxnLst>
    <dgm:cxn modelId="{C840C1E6-B044-4EA1-A67F-BBD44885557E}" type="presOf" srcId="{E6F03E2E-3D23-4DB9-8EFB-04301991D40E}" destId="{30E80180-F68A-42AB-8273-BBB3D1317F4E}" srcOrd="0" destOrd="0" presId="urn:microsoft.com/office/officeart/2008/layout/VerticalCurvedList"/>
    <dgm:cxn modelId="{D11B658A-F35E-499B-9D13-23F46071A3A5}" type="presOf" srcId="{E84C733B-5CC9-427A-B9F2-CFCA7FE489D4}" destId="{D8F36681-418E-4568-99AF-E98E3A6EF33E}" srcOrd="0" destOrd="0" presId="urn:microsoft.com/office/officeart/2008/layout/VerticalCurvedList"/>
    <dgm:cxn modelId="{4BE730D1-0543-430B-9264-B0874F8C7362}" type="presOf" srcId="{A5F2E9FF-8A8C-4326-9F47-DBC9562CF716}" destId="{1F520CDF-3924-462B-9328-9F7A10FC4695}" srcOrd="0" destOrd="0" presId="urn:microsoft.com/office/officeart/2008/layout/VerticalCurvedList"/>
    <dgm:cxn modelId="{FA7998ED-4DE7-4234-8FA5-EBC054356665}" srcId="{C0A4C401-6575-478F-8618-153E8F2AACE5}" destId="{E84C733B-5CC9-427A-B9F2-CFCA7FE489D4}" srcOrd="1" destOrd="0" parTransId="{6288FBC9-FAA9-4AB1-9473-5E01677BDF62}" sibTransId="{078FE933-1CF3-4E56-A28C-E80C1616E0D1}"/>
    <dgm:cxn modelId="{C2E378A5-BD65-4021-A4C9-3FDA2718FD8C}" srcId="{C0A4C401-6575-478F-8618-153E8F2AACE5}" destId="{9FF5A5C4-0883-48A3-92D3-BE875CEFB56F}" srcOrd="3" destOrd="0" parTransId="{1B663D3C-BDBF-45AE-AD82-844A43B4F030}" sibTransId="{1CE7977C-D3C5-49E7-AAE9-0F464BAF826F}"/>
    <dgm:cxn modelId="{CF057F92-A570-46A3-A6E8-1A42E5FF0E2C}" type="presOf" srcId="{C0A4C401-6575-478F-8618-153E8F2AACE5}" destId="{2B8D19F0-B80D-45FF-AFE6-30EE35E042C8}" srcOrd="0" destOrd="0" presId="urn:microsoft.com/office/officeart/2008/layout/VerticalCurvedList"/>
    <dgm:cxn modelId="{9825CBA0-4DD7-4DE6-8F71-FF460052E771}" type="presOf" srcId="{9FF5A5C4-0883-48A3-92D3-BE875CEFB56F}" destId="{19B2115F-3D36-4510-A0E1-B83F53F6F819}" srcOrd="0" destOrd="0" presId="urn:microsoft.com/office/officeart/2008/layout/VerticalCurvedList"/>
    <dgm:cxn modelId="{BF383691-2420-4BB3-8CC2-BD8754AD607A}" type="presOf" srcId="{1991B858-DCCA-4236-8BFE-F56F1FA08586}" destId="{37ACAE8B-A1B2-45D3-95D5-A01A066861DD}" srcOrd="0" destOrd="0" presId="urn:microsoft.com/office/officeart/2008/layout/VerticalCurvedList"/>
    <dgm:cxn modelId="{11F8B96A-345B-4306-A5FD-F69DF6A0F143}" srcId="{C0A4C401-6575-478F-8618-153E8F2AACE5}" destId="{E6F03E2E-3D23-4DB9-8EFB-04301991D40E}" srcOrd="2" destOrd="0" parTransId="{72E8364B-CBF8-4595-A08B-FDA232454B8A}" sibTransId="{BC5D1BC6-3046-42BC-9F3B-705EB6CFD57B}"/>
    <dgm:cxn modelId="{8D24506B-200A-4CE6-B8A4-1F93810BA06D}" srcId="{C0A4C401-6575-478F-8618-153E8F2AACE5}" destId="{1991B858-DCCA-4236-8BFE-F56F1FA08586}" srcOrd="0" destOrd="0" parTransId="{EC12F022-610E-4EF2-A1A1-A951A792EFA6}" sibTransId="{A5F2E9FF-8A8C-4326-9F47-DBC9562CF716}"/>
    <dgm:cxn modelId="{491FC817-0F9E-4F7C-B943-365388C043F7}" type="presParOf" srcId="{2B8D19F0-B80D-45FF-AFE6-30EE35E042C8}" destId="{55C11B7E-1883-4D5E-87CB-3C5C1C7E725B}" srcOrd="0" destOrd="0" presId="urn:microsoft.com/office/officeart/2008/layout/VerticalCurvedList"/>
    <dgm:cxn modelId="{91AD8F43-5B05-449C-BD1B-35E59AFCD326}" type="presParOf" srcId="{55C11B7E-1883-4D5E-87CB-3C5C1C7E725B}" destId="{82A454DD-EF23-48AD-87DF-E2E7926DF8C9}" srcOrd="0" destOrd="0" presId="urn:microsoft.com/office/officeart/2008/layout/VerticalCurvedList"/>
    <dgm:cxn modelId="{7F7F0F50-DA6C-4391-AC81-5049C9D33B5A}" type="presParOf" srcId="{82A454DD-EF23-48AD-87DF-E2E7926DF8C9}" destId="{F25F54BA-697C-4A5F-92B0-C45F5C584BC7}" srcOrd="0" destOrd="0" presId="urn:microsoft.com/office/officeart/2008/layout/VerticalCurvedList"/>
    <dgm:cxn modelId="{A01A99DE-4EED-4246-87DD-786FBADC5716}" type="presParOf" srcId="{82A454DD-EF23-48AD-87DF-E2E7926DF8C9}" destId="{1F520CDF-3924-462B-9328-9F7A10FC4695}" srcOrd="1" destOrd="0" presId="urn:microsoft.com/office/officeart/2008/layout/VerticalCurvedList"/>
    <dgm:cxn modelId="{72D2EC55-FB7C-4B83-85AE-637B41F22BBE}" type="presParOf" srcId="{82A454DD-EF23-48AD-87DF-E2E7926DF8C9}" destId="{6691130F-E9B2-4EDD-AF96-704C305F7442}" srcOrd="2" destOrd="0" presId="urn:microsoft.com/office/officeart/2008/layout/VerticalCurvedList"/>
    <dgm:cxn modelId="{CD96858E-3671-4243-9BA1-6022176DABEE}" type="presParOf" srcId="{82A454DD-EF23-48AD-87DF-E2E7926DF8C9}" destId="{91DE1A23-4EB3-4067-B6E8-D33270541693}" srcOrd="3" destOrd="0" presId="urn:microsoft.com/office/officeart/2008/layout/VerticalCurvedList"/>
    <dgm:cxn modelId="{406174B3-90A2-4B47-9E6D-680055CC9FA8}" type="presParOf" srcId="{55C11B7E-1883-4D5E-87CB-3C5C1C7E725B}" destId="{37ACAE8B-A1B2-45D3-95D5-A01A066861DD}" srcOrd="1" destOrd="0" presId="urn:microsoft.com/office/officeart/2008/layout/VerticalCurvedList"/>
    <dgm:cxn modelId="{C8546B0C-3342-43B9-8174-0E7DD3CDD1B0}" type="presParOf" srcId="{55C11B7E-1883-4D5E-87CB-3C5C1C7E725B}" destId="{58BBBF1D-A74A-45EC-9559-B24283CE9391}" srcOrd="2" destOrd="0" presId="urn:microsoft.com/office/officeart/2008/layout/VerticalCurvedList"/>
    <dgm:cxn modelId="{52DF42F4-171B-47BD-8218-5E83FE993E08}" type="presParOf" srcId="{58BBBF1D-A74A-45EC-9559-B24283CE9391}" destId="{1511A0CE-123E-44AB-9038-B7A0CC83507D}" srcOrd="0" destOrd="0" presId="urn:microsoft.com/office/officeart/2008/layout/VerticalCurvedList"/>
    <dgm:cxn modelId="{41BB83BA-A0FC-4863-90D7-24794ABB556E}" type="presParOf" srcId="{55C11B7E-1883-4D5E-87CB-3C5C1C7E725B}" destId="{D8F36681-418E-4568-99AF-E98E3A6EF33E}" srcOrd="3" destOrd="0" presId="urn:microsoft.com/office/officeart/2008/layout/VerticalCurvedList"/>
    <dgm:cxn modelId="{5916B6DB-88D7-43CA-A7AA-8DC53AEEFF61}" type="presParOf" srcId="{55C11B7E-1883-4D5E-87CB-3C5C1C7E725B}" destId="{A80CAE0A-E545-4492-AAF1-5D3B7909CEE0}" srcOrd="4" destOrd="0" presId="urn:microsoft.com/office/officeart/2008/layout/VerticalCurvedList"/>
    <dgm:cxn modelId="{D22E94A9-BFC1-48F8-A665-7DB93B96E3AB}" type="presParOf" srcId="{A80CAE0A-E545-4492-AAF1-5D3B7909CEE0}" destId="{23D05531-1C9D-462A-99CD-3D57C34D55F3}" srcOrd="0" destOrd="0" presId="urn:microsoft.com/office/officeart/2008/layout/VerticalCurvedList"/>
    <dgm:cxn modelId="{3A09BFE6-98C3-40C2-BE4F-0551E8850BF4}" type="presParOf" srcId="{55C11B7E-1883-4D5E-87CB-3C5C1C7E725B}" destId="{30E80180-F68A-42AB-8273-BBB3D1317F4E}" srcOrd="5" destOrd="0" presId="urn:microsoft.com/office/officeart/2008/layout/VerticalCurvedList"/>
    <dgm:cxn modelId="{55B79B5D-501A-492C-8847-D70DB165C0D1}" type="presParOf" srcId="{55C11B7E-1883-4D5E-87CB-3C5C1C7E725B}" destId="{9F24E463-0193-4E3B-8ACC-4F20880AE6FE}" srcOrd="6" destOrd="0" presId="urn:microsoft.com/office/officeart/2008/layout/VerticalCurvedList"/>
    <dgm:cxn modelId="{B7FD3A3A-44B1-41BF-917C-01D4565B9ECA}" type="presParOf" srcId="{9F24E463-0193-4E3B-8ACC-4F20880AE6FE}" destId="{CCA5292D-A51F-4A1C-B495-34226122E2E0}" srcOrd="0" destOrd="0" presId="urn:microsoft.com/office/officeart/2008/layout/VerticalCurvedList"/>
    <dgm:cxn modelId="{51E52AE3-049C-4E66-ADCD-FF0FE02CA845}" type="presParOf" srcId="{55C11B7E-1883-4D5E-87CB-3C5C1C7E725B}" destId="{19B2115F-3D36-4510-A0E1-B83F53F6F819}" srcOrd="7" destOrd="0" presId="urn:microsoft.com/office/officeart/2008/layout/VerticalCurvedList"/>
    <dgm:cxn modelId="{0B8443B9-44B0-4570-9632-354CFBA51007}" type="presParOf" srcId="{55C11B7E-1883-4D5E-87CB-3C5C1C7E725B}" destId="{D0B789EB-F4CA-4C84-A4F8-8F6E37FA1EC6}" srcOrd="8" destOrd="0" presId="urn:microsoft.com/office/officeart/2008/layout/VerticalCurvedList"/>
    <dgm:cxn modelId="{F0ACF261-B9E1-41EE-8BBA-6C188330EFDD}" type="presParOf" srcId="{D0B789EB-F4CA-4C84-A4F8-8F6E37FA1EC6}" destId="{87A8ECE4-9ADB-42EB-AE80-3876B208630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20CDF-3924-462B-9328-9F7A10FC4695}">
      <dsp:nvSpPr>
        <dsp:cNvPr id="0" name=""/>
        <dsp:cNvSpPr/>
      </dsp:nvSpPr>
      <dsp:spPr>
        <a:xfrm>
          <a:off x="-5201808" y="-796759"/>
          <a:ext cx="6194449" cy="6194449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CAE8B-A1B2-45D3-95D5-A01A066861DD}">
      <dsp:nvSpPr>
        <dsp:cNvPr id="0" name=""/>
        <dsp:cNvSpPr/>
      </dsp:nvSpPr>
      <dsp:spPr>
        <a:xfrm>
          <a:off x="519731" y="353719"/>
          <a:ext cx="7127586" cy="7078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2</a:t>
          </a:r>
          <a:r>
            <a:rPr lang="ko-KR" altLang="en-US" sz="2700" kern="1200" dirty="0" smtClean="0"/>
            <a:t>월 </a:t>
          </a:r>
          <a:r>
            <a:rPr lang="ko-KR" altLang="en-US" sz="2700" kern="1200" dirty="0" err="1" smtClean="0"/>
            <a:t>일성건어물</a:t>
          </a:r>
          <a:r>
            <a:rPr lang="ko-KR" altLang="en-US" sz="2700" kern="1200" dirty="0" smtClean="0"/>
            <a:t> 개업</a:t>
          </a:r>
          <a:endParaRPr lang="ko-KR" altLang="en-US" sz="2700" kern="1200" dirty="0"/>
        </a:p>
      </dsp:txBody>
      <dsp:txXfrm>
        <a:off x="519731" y="353719"/>
        <a:ext cx="7127586" cy="707807"/>
      </dsp:txXfrm>
    </dsp:sp>
    <dsp:sp modelId="{1511A0CE-123E-44AB-9038-B7A0CC83507D}">
      <dsp:nvSpPr>
        <dsp:cNvPr id="0" name=""/>
        <dsp:cNvSpPr/>
      </dsp:nvSpPr>
      <dsp:spPr>
        <a:xfrm>
          <a:off x="77351" y="265243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8F36681-418E-4568-99AF-E98E3A6EF33E}">
      <dsp:nvSpPr>
        <dsp:cNvPr id="0" name=""/>
        <dsp:cNvSpPr/>
      </dsp:nvSpPr>
      <dsp:spPr>
        <a:xfrm>
          <a:off x="925533" y="1415614"/>
          <a:ext cx="6721784" cy="707807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7</a:t>
          </a:r>
          <a:r>
            <a:rPr lang="ko-KR" altLang="en-US" sz="2700" kern="1200" dirty="0" smtClean="0"/>
            <a:t>월 인터넷 쇼핑몰 시작</a:t>
          </a:r>
          <a:endParaRPr lang="ko-KR" altLang="en-US" sz="2700" kern="1200" dirty="0"/>
        </a:p>
      </dsp:txBody>
      <dsp:txXfrm>
        <a:off x="925533" y="1415614"/>
        <a:ext cx="6721784" cy="707807"/>
      </dsp:txXfrm>
    </dsp:sp>
    <dsp:sp modelId="{23D05531-1C9D-462A-99CD-3D57C34D55F3}">
      <dsp:nvSpPr>
        <dsp:cNvPr id="0" name=""/>
        <dsp:cNvSpPr/>
      </dsp:nvSpPr>
      <dsp:spPr>
        <a:xfrm>
          <a:off x="483153" y="1327138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E80180-F68A-42AB-8273-BBB3D1317F4E}">
      <dsp:nvSpPr>
        <dsp:cNvPr id="0" name=""/>
        <dsp:cNvSpPr/>
      </dsp:nvSpPr>
      <dsp:spPr>
        <a:xfrm>
          <a:off x="925533" y="2477508"/>
          <a:ext cx="6721784" cy="707807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2</a:t>
          </a:r>
          <a:r>
            <a:rPr lang="ko-KR" altLang="en-US" sz="2700" kern="1200" dirty="0" smtClean="0"/>
            <a:t>월 상점과 인터넷 쇼핑몰 분업</a:t>
          </a:r>
          <a:endParaRPr lang="ko-KR" altLang="en-US" sz="2700" kern="1200" dirty="0"/>
        </a:p>
      </dsp:txBody>
      <dsp:txXfrm>
        <a:off x="925533" y="2477508"/>
        <a:ext cx="6721784" cy="707807"/>
      </dsp:txXfrm>
    </dsp:sp>
    <dsp:sp modelId="{CCA5292D-A51F-4A1C-B495-34226122E2E0}">
      <dsp:nvSpPr>
        <dsp:cNvPr id="0" name=""/>
        <dsp:cNvSpPr/>
      </dsp:nvSpPr>
      <dsp:spPr>
        <a:xfrm>
          <a:off x="483153" y="2389032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B2115F-3D36-4510-A0E1-B83F53F6F819}">
      <dsp:nvSpPr>
        <dsp:cNvPr id="0" name=""/>
        <dsp:cNvSpPr/>
      </dsp:nvSpPr>
      <dsp:spPr>
        <a:xfrm>
          <a:off x="519731" y="3539403"/>
          <a:ext cx="7127586" cy="707807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1822" tIns="68580" rIns="68580" bIns="68580" numCol="1" spcCol="1270" anchor="ctr" anchorCtr="0">
          <a:noAutofit/>
        </a:bodyPr>
        <a:lstStyle/>
        <a:p>
          <a:pPr lvl="0" algn="l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700" kern="1200" dirty="0" smtClean="0"/>
            <a:t>6</a:t>
          </a:r>
          <a:r>
            <a:rPr lang="ko-KR" altLang="en-US" sz="2700" kern="1200" dirty="0" smtClean="0"/>
            <a:t>월 </a:t>
          </a:r>
          <a:r>
            <a:rPr lang="ko-KR" altLang="en-US" sz="2700" kern="1200" dirty="0" err="1" smtClean="0"/>
            <a:t>네어버스토어팜</a:t>
          </a:r>
          <a:r>
            <a:rPr lang="en-US" altLang="en-US" sz="2700" kern="1200" dirty="0" smtClean="0"/>
            <a:t>,</a:t>
          </a:r>
          <a:r>
            <a:rPr lang="ko-KR" altLang="en-US" sz="2700" kern="1200" dirty="0" err="1" smtClean="0"/>
            <a:t>쿠팡</a:t>
          </a:r>
          <a:r>
            <a:rPr lang="en-US" altLang="en-US" sz="2700" kern="1200" dirty="0" smtClean="0"/>
            <a:t>,</a:t>
          </a:r>
          <a:r>
            <a:rPr lang="ko-KR" altLang="en-US" sz="2700" kern="1200" dirty="0" err="1" smtClean="0"/>
            <a:t>위메프</a:t>
          </a:r>
          <a:r>
            <a:rPr lang="ko-KR" altLang="en-US" sz="2700" kern="1200" dirty="0" smtClean="0"/>
            <a:t> 입점</a:t>
          </a:r>
          <a:endParaRPr lang="ko-KR" altLang="en-US" sz="2700" kern="1200" dirty="0"/>
        </a:p>
      </dsp:txBody>
      <dsp:txXfrm>
        <a:off x="519731" y="3539403"/>
        <a:ext cx="7127586" cy="707807"/>
      </dsp:txXfrm>
    </dsp:sp>
    <dsp:sp modelId="{87A8ECE4-9ADB-42EB-AE80-3876B208630D}">
      <dsp:nvSpPr>
        <dsp:cNvPr id="0" name=""/>
        <dsp:cNvSpPr/>
      </dsp:nvSpPr>
      <dsp:spPr>
        <a:xfrm>
          <a:off x="77351" y="3450927"/>
          <a:ext cx="884758" cy="88475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565"/>
          <a:stretch/>
        </p:blipFill>
        <p:spPr>
          <a:xfrm>
            <a:off x="2708653" y="3430417"/>
            <a:ext cx="6668431" cy="3496588"/>
          </a:xfrm>
          <a:prstGeom prst="rect">
            <a:avLst/>
          </a:prstGeom>
        </p:spPr>
      </p:pic>
      <p:sp>
        <p:nvSpPr>
          <p:cNvPr id="22" name="직각 삼각형 21"/>
          <p:cNvSpPr/>
          <p:nvPr/>
        </p:nvSpPr>
        <p:spPr>
          <a:xfrm>
            <a:off x="0" y="4929188"/>
            <a:ext cx="1771650" cy="192881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각 삼각형 22"/>
          <p:cNvSpPr/>
          <p:nvPr/>
        </p:nvSpPr>
        <p:spPr>
          <a:xfrm rot="5400000" flipV="1">
            <a:off x="10320970" y="337505"/>
            <a:ext cx="2208537" cy="1533526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84426" y="850426"/>
            <a:ext cx="6871648" cy="51435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0" y="-13648"/>
            <a:ext cx="9608024" cy="6871648"/>
            <a:chOff x="-1186218" y="-13648"/>
            <a:chExt cx="10794242" cy="6871648"/>
          </a:xfrm>
        </p:grpSpPr>
        <p:sp>
          <p:nvSpPr>
            <p:cNvPr id="2" name="사다리꼴 1"/>
            <p:cNvSpPr/>
            <p:nvPr/>
          </p:nvSpPr>
          <p:spPr>
            <a:xfrm>
              <a:off x="-51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2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다리꼴 1"/>
            <p:cNvSpPr/>
            <p:nvPr/>
          </p:nvSpPr>
          <p:spPr>
            <a:xfrm>
              <a:off x="-59566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accent6">
                <a:lumMod val="5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다리꼴 1"/>
            <p:cNvSpPr/>
            <p:nvPr/>
          </p:nvSpPr>
          <p:spPr>
            <a:xfrm>
              <a:off x="-1186218" y="-13648"/>
              <a:ext cx="9613142" cy="6871648"/>
            </a:xfrm>
            <a:custGeom>
              <a:avLst/>
              <a:gdLst>
                <a:gd name="connsiteX0" fmla="*/ 0 w 9608024"/>
                <a:gd name="connsiteY0" fmla="*/ 6858000 h 6858000"/>
                <a:gd name="connsiteX1" fmla="*/ 1714500 w 9608024"/>
                <a:gd name="connsiteY1" fmla="*/ 0 h 6858000"/>
                <a:gd name="connsiteX2" fmla="*/ 7893524 w 9608024"/>
                <a:gd name="connsiteY2" fmla="*/ 0 h 6858000"/>
                <a:gd name="connsiteX3" fmla="*/ 9608024 w 9608024"/>
                <a:gd name="connsiteY3" fmla="*/ 6858000 h 6858000"/>
                <a:gd name="connsiteX4" fmla="*/ 0 w 9608024"/>
                <a:gd name="connsiteY4" fmla="*/ 6858000 h 6858000"/>
                <a:gd name="connsiteX0" fmla="*/ 5118 w 9613142"/>
                <a:gd name="connsiteY0" fmla="*/ 6871648 h 6871648"/>
                <a:gd name="connsiteX1" fmla="*/ 0 w 9613142"/>
                <a:gd name="connsiteY1" fmla="*/ 0 h 6871648"/>
                <a:gd name="connsiteX2" fmla="*/ 7898642 w 9613142"/>
                <a:gd name="connsiteY2" fmla="*/ 13648 h 6871648"/>
                <a:gd name="connsiteX3" fmla="*/ 9613142 w 9613142"/>
                <a:gd name="connsiteY3" fmla="*/ 6871648 h 6871648"/>
                <a:gd name="connsiteX4" fmla="*/ 5118 w 9613142"/>
                <a:gd name="connsiteY4" fmla="*/ 6871648 h 687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3142" h="6871648">
                  <a:moveTo>
                    <a:pt x="5118" y="6871648"/>
                  </a:moveTo>
                  <a:lnTo>
                    <a:pt x="0" y="0"/>
                  </a:lnTo>
                  <a:lnTo>
                    <a:pt x="7898642" y="13648"/>
                  </a:lnTo>
                  <a:lnTo>
                    <a:pt x="9613142" y="6871648"/>
                  </a:lnTo>
                  <a:lnTo>
                    <a:pt x="5118" y="68716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525653" y="-1676400"/>
            <a:ext cx="4431021" cy="10556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8000" dirty="0" smtClean="0">
                <a:pattFill prst="pct75">
                  <a:fgClr>
                    <a:schemeClr val="accent2">
                      <a:lumMod val="75000"/>
                    </a:schemeClr>
                  </a:fgClr>
                  <a:bgClr>
                    <a:schemeClr val="bg1"/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1</a:t>
            </a:r>
            <a:endParaRPr lang="ko-KR" altLang="en-US" sz="68000" dirty="0">
              <a:pattFill prst="pct75">
                <a:fgClr>
                  <a:schemeClr val="accent2">
                    <a:lumMod val="75000"/>
                  </a:schemeClr>
                </a:fgClr>
                <a:bgClr>
                  <a:schemeClr val="bg1"/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44793" y="1943100"/>
            <a:ext cx="4509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en-US" altLang="ko-KR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22989" y="2775845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5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88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17649"/>
              </p:ext>
            </p:extLst>
          </p:nvPr>
        </p:nvGraphicFramePr>
        <p:xfrm>
          <a:off x="4217160" y="1690689"/>
          <a:ext cx="7710984" cy="4600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2271215" y="365125"/>
            <a:ext cx="3542731" cy="1325563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ko-KR" alt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내용 개체 틀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60" y="643823"/>
            <a:ext cx="768163" cy="7681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594" y="520074"/>
            <a:ext cx="12105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pattFill prst="pct20">
                  <a:fgClr>
                    <a:schemeClr val="accent5">
                      <a:lumMod val="75000"/>
                    </a:schemeClr>
                  </a:fgClr>
                  <a:bgClr>
                    <a:schemeClr val="accent2">
                      <a:lumMod val="75000"/>
                    </a:schemeClr>
                  </a:bgClr>
                </a:pattFill>
                <a:latin typeface="KBIZ한마음고딕 B" panose="02020503020101020101" pitchFamily="18" charset="-127"/>
                <a:ea typeface="KBIZ한마음고딕 B" panose="02020503020101020101" pitchFamily="18" charset="-127"/>
              </a:rPr>
              <a:t>01.</a:t>
            </a:r>
            <a:endParaRPr lang="ko-KR" altLang="en-US" sz="6000" dirty="0">
              <a:pattFill prst="pct20">
                <a:fgClr>
                  <a:schemeClr val="accent5">
                    <a:lumMod val="75000"/>
                  </a:schemeClr>
                </a:fgClr>
                <a:bgClr>
                  <a:schemeClr val="accent2">
                    <a:lumMod val="75000"/>
                  </a:schemeClr>
                </a:bgClr>
              </a:pattFill>
              <a:latin typeface="KBIZ한마음고딕 B" panose="02020503020101020101" pitchFamily="18" charset="-127"/>
              <a:ea typeface="KBIZ한마음고딕 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30808" y="2095294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1981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26593" y="3172199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2009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26593" y="4256454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2013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30808" y="5299762"/>
            <a:ext cx="1037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/>
                  </a:outerShdw>
                </a:effectLst>
                <a:latin typeface="Arial Rounded MT Bold" panose="020F0704030504030204" pitchFamily="34" charset="0"/>
              </a:rPr>
              <a:t>2020</a:t>
            </a:r>
            <a:endParaRPr lang="ko-KR" altLang="en-US" sz="2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50800" dist="38100" dir="2700000" algn="tl" rotWithShape="0">
                  <a:prstClr val="black"/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72" y="2852658"/>
            <a:ext cx="3629516" cy="22769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15574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59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HY헤드라인M</vt:lpstr>
      <vt:lpstr>KBIZ한마음고딕 B</vt:lpstr>
      <vt:lpstr>맑은 고딕</vt:lpstr>
      <vt:lpstr>Arial</vt:lpstr>
      <vt:lpstr>Arial Rounded MT Bold</vt:lpstr>
      <vt:lpstr>Office 테마</vt:lpstr>
      <vt:lpstr>일성 건어물 온라인 마켓 사업소개</vt:lpstr>
      <vt:lpstr>PowerPoint 프레젠테이션</vt:lpstr>
      <vt:lpstr>PowerPoint 프레젠테이션</vt:lpstr>
      <vt:lpstr>일성 건어물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38</cp:revision>
  <dcterms:created xsi:type="dcterms:W3CDTF">2020-11-04T05:14:59Z</dcterms:created>
  <dcterms:modified xsi:type="dcterms:W3CDTF">2020-11-28T13:22:34Z</dcterms:modified>
</cp:coreProperties>
</file>