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9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0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4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8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2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97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9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AB29-E1C8-40EC-A313-580C0B74FA03}" type="datetimeFigureOut">
              <a:rPr lang="ko-KR" altLang="en-US" smtClean="0"/>
              <a:t>2021-02-04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27CCE-3ADB-4252-96F6-A2BBCFF81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333377"/>
            <a:ext cx="9144000" cy="2387600"/>
          </a:xfrm>
        </p:spPr>
        <p:txBody>
          <a:bodyPr/>
          <a:lstStyle/>
          <a:p>
            <a:r>
              <a:rPr lang="ko-KR" altLang="en-US" sz="6600" b="1" dirty="0" smtClean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C000"/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영진</a:t>
            </a:r>
            <a:r>
              <a:rPr lang="en-US" altLang="ko-KR" sz="6600" b="1" dirty="0">
                <a:ln w="22225">
                  <a:noFill/>
                  <a:prstDash val="solid"/>
                </a:ln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.</a:t>
            </a:r>
            <a:r>
              <a:rPr lang="en-US" altLang="ko-KR" sz="6600" b="1" dirty="0" smtClean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EDU</a:t>
            </a:r>
            <a:r>
              <a:rPr lang="ko-KR" altLang="en-US" b="1" dirty="0" smtClean="0">
                <a:ln w="9525">
                  <a:solidFill>
                    <a:srgbClr val="0070C0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 </a:t>
            </a:r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사업 제안서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13052"/>
            <a:ext cx="9144000" cy="1655762"/>
          </a:xfrm>
        </p:spPr>
        <p:txBody>
          <a:bodyPr/>
          <a:lstStyle/>
          <a:p>
            <a:r>
              <a:rPr lang="ko-KR" altLang="en-US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교육 마케팅</a:t>
            </a:r>
            <a:r>
              <a:rPr lang="en-US" altLang="ko-KR" b="1" dirty="0" smtClean="0">
                <a:latin typeface="빙그레체" panose="02030503000000000000" pitchFamily="18" charset="-127"/>
                <a:ea typeface="빙그레체" panose="02030503000000000000" pitchFamily="18" charset="-127"/>
              </a:rPr>
              <a:t>.</a:t>
            </a:r>
            <a:endParaRPr lang="ko-KR" altLang="en-US" b="1" dirty="0"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2187" y="22289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빙그레체" panose="02030503000000000000" pitchFamily="18" charset="-127"/>
                <a:ea typeface="빙그레체" panose="02030503000000000000" pitchFamily="18" charset="-127"/>
              </a:rPr>
              <a:t>혁신적인 교육 인프라 구축</a:t>
            </a:r>
            <a:endParaRPr lang="ko-KR" alt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빙그레체" panose="02030503000000000000" pitchFamily="18" charset="-127"/>
              <a:ea typeface="빙그레체" panose="0203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2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n w="9525">
                  <a:solidFill>
                    <a:schemeClr val="bg1"/>
                  </a:solidFill>
                  <a:prstDash val="solid"/>
                </a:ln>
              </a:rPr>
              <a:t>CONTENTS</a:t>
            </a:r>
            <a:endParaRPr lang="ko-KR" altLang="en-US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682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사업 개요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교육환경 분석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교육시장 규모 및 추이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경쟁사 교육 분석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사업 소개 및 전략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서비스 소개</a:t>
            </a:r>
            <a:endParaRPr lang="en-US" altLang="ko-KR" dirty="0" smtClean="0"/>
          </a:p>
          <a:p>
            <a:pPr lvl="1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ko-KR" altLang="en-US" dirty="0" smtClean="0"/>
              <a:t>교육 마케팅 전략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세부 운영 계획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재무 계획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endParaRPr lang="en-US" altLang="ko-KR" dirty="0" smtClean="0"/>
          </a:p>
          <a:p>
            <a:pPr marL="514350" indent="-514350">
              <a:lnSpc>
                <a:spcPct val="110000"/>
              </a:lnSpc>
              <a:buClr>
                <a:srgbClr val="002060"/>
              </a:buClr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40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KBIZ한마음고딕 B</vt:lpstr>
      <vt:lpstr>맑은 고딕</vt:lpstr>
      <vt:lpstr>빙그레체</vt:lpstr>
      <vt:lpstr>Arial</vt:lpstr>
      <vt:lpstr>Wingdings</vt:lpstr>
      <vt:lpstr>Office 테마</vt:lpstr>
      <vt:lpstr>영진.EDU 사업 제안서</vt:lpstr>
      <vt:lpstr>CONTENTS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 제안서</dc:title>
  <dc:creator>USER</dc:creator>
  <cp:lastModifiedBy>KYH</cp:lastModifiedBy>
  <cp:revision>21</cp:revision>
  <dcterms:created xsi:type="dcterms:W3CDTF">2020-10-07T04:55:00Z</dcterms:created>
  <dcterms:modified xsi:type="dcterms:W3CDTF">2021-02-04T04:27:55Z</dcterms:modified>
</cp:coreProperties>
</file>