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1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19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8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5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83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15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64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88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2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7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92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3AB29-E1C8-40EC-A313-580C0B74FA03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7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33377"/>
            <a:ext cx="9144000" cy="2387600"/>
          </a:xfrm>
        </p:spPr>
        <p:txBody>
          <a:bodyPr/>
          <a:lstStyle/>
          <a:p>
            <a:r>
              <a:rPr lang="ko-KR" altLang="en-US" sz="66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영진</a:t>
            </a:r>
            <a:r>
              <a:rPr lang="en-US" altLang="ko-KR" sz="6600" b="1" dirty="0">
                <a:ln w="22225">
                  <a:noFill/>
                  <a:prstDash val="solid"/>
                </a:ln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  <a:r>
              <a:rPr lang="en-US" altLang="ko-KR" sz="6600" b="1" dirty="0" smtClean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EDU</a:t>
            </a:r>
            <a:r>
              <a:rPr lang="ko-KR" altLang="en-US" b="1" dirty="0" smtClean="0">
                <a:ln w="9525">
                  <a:solidFill>
                    <a:srgbClr val="0070C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ko-KR" alt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사업 제안서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13052"/>
            <a:ext cx="9144000" cy="1655762"/>
          </a:xfrm>
        </p:spPr>
        <p:txBody>
          <a:bodyPr/>
          <a:lstStyle/>
          <a:p>
            <a:r>
              <a:rPr lang="ko-KR" altLang="en-US" b="1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교육 마케팅</a:t>
            </a:r>
            <a:r>
              <a:rPr lang="en-US" altLang="ko-KR" b="1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.</a:t>
            </a:r>
            <a:endParaRPr lang="ko-KR" altLang="en-US" b="1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32187" y="2228912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빙그레체" panose="02030503000000000000" pitchFamily="18" charset="-127"/>
                <a:ea typeface="빙그레체" panose="02030503000000000000" pitchFamily="18" charset="-127"/>
              </a:rPr>
              <a:t>혁신적인 교육 인프라 구축</a:t>
            </a:r>
            <a:endParaRPr lang="ko-KR" alt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2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Contents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682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사업 개요</a:t>
            </a:r>
            <a:endParaRPr lang="en-US" altLang="ko-KR" dirty="0" smtClean="0"/>
          </a:p>
          <a:p>
            <a:pPr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교육환경 분석</a:t>
            </a:r>
            <a:endParaRPr lang="en-US" altLang="ko-KR" dirty="0" smtClean="0"/>
          </a:p>
          <a:p>
            <a:pPr lvl="1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/>
              <a:t>교육시장 규모 및 추이</a:t>
            </a:r>
            <a:endParaRPr lang="en-US" altLang="ko-KR" dirty="0" smtClean="0"/>
          </a:p>
          <a:p>
            <a:pPr lvl="1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/>
              <a:t>경쟁사 교육 분석</a:t>
            </a:r>
            <a:endParaRPr lang="en-US" altLang="ko-KR" dirty="0" smtClean="0"/>
          </a:p>
          <a:p>
            <a:pPr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사업 소개 및 전략</a:t>
            </a:r>
            <a:endParaRPr lang="en-US" altLang="ko-KR" dirty="0" smtClean="0"/>
          </a:p>
          <a:p>
            <a:pPr lvl="1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/>
              <a:t>교육 서비스 소개</a:t>
            </a:r>
            <a:endParaRPr lang="en-US" altLang="ko-KR" dirty="0" smtClean="0"/>
          </a:p>
          <a:p>
            <a:pPr lvl="1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/>
              <a:t>교육 마케팅 전략</a:t>
            </a:r>
            <a:endParaRPr lang="en-US" altLang="ko-KR" dirty="0" smtClean="0"/>
          </a:p>
          <a:p>
            <a:pPr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세부 운영 계획</a:t>
            </a:r>
            <a:endParaRPr lang="en-US" altLang="ko-KR" dirty="0" smtClean="0"/>
          </a:p>
          <a:p>
            <a:pPr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재무 계획</a:t>
            </a:r>
            <a:endParaRPr lang="en-US" altLang="ko-KR" dirty="0" smtClean="0"/>
          </a:p>
          <a:p>
            <a:pPr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ko-KR" altLang="en-US" dirty="0" smtClean="0"/>
              <a:t>기대효과</a:t>
            </a:r>
            <a:endParaRPr lang="en-US" altLang="ko-KR" dirty="0" smtClean="0"/>
          </a:p>
          <a:p>
            <a:pPr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4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76440" y="2829399"/>
            <a:ext cx="11590192" cy="1778459"/>
            <a:chOff x="267475" y="3089376"/>
            <a:chExt cx="10697476" cy="1641476"/>
          </a:xfrm>
        </p:grpSpPr>
        <p:sp>
          <p:nvSpPr>
            <p:cNvPr id="2" name="타원 1"/>
            <p:cNvSpPr/>
            <p:nvPr/>
          </p:nvSpPr>
          <p:spPr>
            <a:xfrm>
              <a:off x="267475" y="3089377"/>
              <a:ext cx="1633943" cy="163394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6" name="줄무늬가 있는 오른쪽 화살표 5"/>
            <p:cNvSpPr/>
            <p:nvPr/>
          </p:nvSpPr>
          <p:spPr>
            <a:xfrm>
              <a:off x="2533358" y="3089376"/>
              <a:ext cx="1633943" cy="1633943"/>
            </a:xfrm>
            <a:prstGeom prst="striped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4799241" y="3096909"/>
              <a:ext cx="1633943" cy="163394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8" name="줄무늬가 있는 오른쪽 화살표 7"/>
            <p:cNvSpPr/>
            <p:nvPr/>
          </p:nvSpPr>
          <p:spPr>
            <a:xfrm>
              <a:off x="7065124" y="3096909"/>
              <a:ext cx="1633943" cy="1633943"/>
            </a:xfrm>
            <a:prstGeom prst="striped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9331008" y="3089376"/>
              <a:ext cx="1633943" cy="1633943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87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</TotalTime>
  <Words>40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KBIZ한마음고딕 B</vt:lpstr>
      <vt:lpstr>맑은 고딕</vt:lpstr>
      <vt:lpstr>빙그레체</vt:lpstr>
      <vt:lpstr>Arial</vt:lpstr>
      <vt:lpstr>Wingdings</vt:lpstr>
      <vt:lpstr>Office 테마</vt:lpstr>
      <vt:lpstr>영진.EDU 사업 제안서</vt:lpstr>
      <vt:lpstr>Contents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TGONE 사업 제안서</dc:title>
  <dc:creator>USER</dc:creator>
  <cp:lastModifiedBy>USER</cp:lastModifiedBy>
  <cp:revision>21</cp:revision>
  <dcterms:created xsi:type="dcterms:W3CDTF">2020-10-07T04:55:00Z</dcterms:created>
  <dcterms:modified xsi:type="dcterms:W3CDTF">2020-11-28T01:59:50Z</dcterms:modified>
</cp:coreProperties>
</file>