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48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9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38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4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37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34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58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14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84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21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13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8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63310" y="1954924"/>
            <a:ext cx="5118538" cy="1570804"/>
          </a:xfrm>
        </p:spPr>
        <p:txBody>
          <a:bodyPr/>
          <a:lstStyle/>
          <a:p>
            <a:r>
              <a:rPr lang="ko-KR" alt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일성 건어물</a:t>
            </a:r>
            <a: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온라인 마켓 사업소개</a:t>
            </a:r>
            <a:endParaRPr lang="ko-KR" alt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14193" y="3617803"/>
            <a:ext cx="2816772" cy="638886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8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gunomul.com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80000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9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7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HY헤드라인M</vt:lpstr>
      <vt:lpstr>맑은 고딕</vt:lpstr>
      <vt:lpstr>Arial</vt:lpstr>
      <vt:lpstr>Office 테마</vt:lpstr>
      <vt:lpstr>일성 건어물 온라인 마켓 사업소개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일성 건어물 온라인 마켓 사업소개</dc:title>
  <dc:creator>USER</dc:creator>
  <cp:lastModifiedBy>USER</cp:lastModifiedBy>
  <cp:revision>20</cp:revision>
  <dcterms:created xsi:type="dcterms:W3CDTF">2020-11-04T05:14:59Z</dcterms:created>
  <dcterms:modified xsi:type="dcterms:W3CDTF">2020-11-28T03:00:39Z</dcterms:modified>
</cp:coreProperties>
</file>