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48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9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8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7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34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58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14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4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1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3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8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직각 삼각형 22"/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tx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3421" y="299545"/>
              <a:ext cx="11366938" cy="6432331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3153103" y="1671144"/>
            <a:ext cx="5439104" cy="2869324"/>
            <a:chOff x="3326524" y="1655379"/>
            <a:chExt cx="5439104" cy="2869324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3326524" y="1655379"/>
              <a:ext cx="5439104" cy="2869324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536731" y="1828800"/>
              <a:ext cx="5008179" cy="2522483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 w="571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63310" y="1954924"/>
            <a:ext cx="5118538" cy="1570804"/>
          </a:xfrm>
        </p:spPr>
        <p:txBody>
          <a:bodyPr/>
          <a:lstStyle/>
          <a:p>
            <a:r>
              <a:rPr lang="ko-KR" alt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</a:t>
            </a:r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온라인 마켓 사업소개</a:t>
            </a:r>
            <a:endParaRPr lang="ko-KR" alt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14193" y="3617803"/>
            <a:ext cx="2816772" cy="638886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8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gunomul.com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80000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9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HY헤드라인M</vt:lpstr>
      <vt:lpstr>맑은 고딕</vt:lpstr>
      <vt:lpstr>Arial</vt:lpstr>
      <vt:lpstr>Office 테마</vt:lpstr>
      <vt:lpstr>일성 건어물 온라인 마켓 사업소개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일성 건어물 온라인 마켓 사업소개</dc:title>
  <dc:creator>USER</dc:creator>
  <cp:lastModifiedBy>USER</cp:lastModifiedBy>
  <cp:revision>19</cp:revision>
  <dcterms:created xsi:type="dcterms:W3CDTF">2020-11-04T05:14:59Z</dcterms:created>
  <dcterms:modified xsi:type="dcterms:W3CDTF">2020-11-28T11:55:52Z</dcterms:modified>
</cp:coreProperties>
</file>