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48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9B5EB-283A-47B0-AF24-CDEDADCE5461}" type="datetimeFigureOut">
              <a:rPr lang="ko-KR" altLang="en-US" smtClean="0"/>
              <a:t>2020-11-28 Sat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B6D20-C821-4452-B766-91A41C544B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9697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9B5EB-283A-47B0-AF24-CDEDADCE5461}" type="datetimeFigureOut">
              <a:rPr lang="ko-KR" altLang="en-US" smtClean="0"/>
              <a:t>2020-11-28 Sat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B6D20-C821-4452-B766-91A41C544B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1386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9B5EB-283A-47B0-AF24-CDEDADCE5461}" type="datetimeFigureOut">
              <a:rPr lang="ko-KR" altLang="en-US" smtClean="0"/>
              <a:t>2020-11-28 Sat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B6D20-C821-4452-B766-91A41C544B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4547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9B5EB-283A-47B0-AF24-CDEDADCE5461}" type="datetimeFigureOut">
              <a:rPr lang="ko-KR" altLang="en-US" smtClean="0"/>
              <a:t>2020-11-28 Sat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B6D20-C821-4452-B766-91A41C544B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7370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9B5EB-283A-47B0-AF24-CDEDADCE5461}" type="datetimeFigureOut">
              <a:rPr lang="ko-KR" altLang="en-US" smtClean="0"/>
              <a:t>2020-11-28 Sat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B6D20-C821-4452-B766-91A41C544B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6348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9B5EB-283A-47B0-AF24-CDEDADCE5461}" type="datetimeFigureOut">
              <a:rPr lang="ko-KR" altLang="en-US" smtClean="0"/>
              <a:t>2020-11-28 Sat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B6D20-C821-4452-B766-91A41C544B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3300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9B5EB-283A-47B0-AF24-CDEDADCE5461}" type="datetimeFigureOut">
              <a:rPr lang="ko-KR" altLang="en-US" smtClean="0"/>
              <a:t>2020-11-28 Sat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B6D20-C821-4452-B766-91A41C544B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585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9B5EB-283A-47B0-AF24-CDEDADCE5461}" type="datetimeFigureOut">
              <a:rPr lang="ko-KR" altLang="en-US" smtClean="0"/>
              <a:t>2020-11-28 Sat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B6D20-C821-4452-B766-91A41C544B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145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9B5EB-283A-47B0-AF24-CDEDADCE5461}" type="datetimeFigureOut">
              <a:rPr lang="ko-KR" altLang="en-US" smtClean="0"/>
              <a:t>2020-11-28 Sat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B6D20-C821-4452-B766-91A41C544B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5840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9B5EB-283A-47B0-AF24-CDEDADCE5461}" type="datetimeFigureOut">
              <a:rPr lang="ko-KR" altLang="en-US" smtClean="0"/>
              <a:t>2020-11-28 Sat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B6D20-C821-4452-B766-91A41C544B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8216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9B5EB-283A-47B0-AF24-CDEDADCE5461}" type="datetimeFigureOut">
              <a:rPr lang="ko-KR" altLang="en-US" smtClean="0"/>
              <a:t>2020-11-28 Sat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B6D20-C821-4452-B766-91A41C544B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3132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9B5EB-283A-47B0-AF24-CDEDADCE5461}" type="datetimeFigureOut">
              <a:rPr lang="ko-KR" altLang="en-US" smtClean="0"/>
              <a:t>2020-11-28 Sat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4B6D20-C821-4452-B766-91A41C544B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8582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3" name="직각 삼각형 22"/>
            <p:cNvSpPr/>
            <p:nvPr/>
          </p:nvSpPr>
          <p:spPr>
            <a:xfrm>
              <a:off x="0" y="0"/>
              <a:ext cx="12192000" cy="6858000"/>
            </a:xfrm>
            <a:prstGeom prst="rtTriangle">
              <a:avLst/>
            </a:prstGeom>
            <a:solidFill>
              <a:schemeClr val="tx1"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5" name="직선 연결선 24"/>
            <p:cNvCxnSpPr/>
            <p:nvPr/>
          </p:nvCxnSpPr>
          <p:spPr>
            <a:xfrm>
              <a:off x="173421" y="299545"/>
              <a:ext cx="11366938" cy="6432331"/>
            </a:xfrm>
            <a:prstGeom prst="line">
              <a:avLst/>
            </a:prstGeom>
            <a:ln w="38100">
              <a:solidFill>
                <a:schemeClr val="bg1"/>
              </a:solidFill>
              <a:prstDash val="sysDot"/>
              <a:headEnd type="diamond" w="med" len="med"/>
              <a:tailEnd type="diamond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그룹 21"/>
          <p:cNvGrpSpPr/>
          <p:nvPr/>
        </p:nvGrpSpPr>
        <p:grpSpPr>
          <a:xfrm>
            <a:off x="3153103" y="1671144"/>
            <a:ext cx="5439104" cy="2869324"/>
            <a:chOff x="3326524" y="1655379"/>
            <a:chExt cx="5439104" cy="2869324"/>
          </a:xfrm>
        </p:grpSpPr>
        <p:sp>
          <p:nvSpPr>
            <p:cNvPr id="20" name="모서리가 둥근 직사각형 19"/>
            <p:cNvSpPr/>
            <p:nvPr/>
          </p:nvSpPr>
          <p:spPr>
            <a:xfrm>
              <a:off x="3326524" y="1655379"/>
              <a:ext cx="5439104" cy="2869324"/>
            </a:xfrm>
            <a:prstGeom prst="round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모서리가 둥근 직사각형 20"/>
            <p:cNvSpPr/>
            <p:nvPr/>
          </p:nvSpPr>
          <p:spPr>
            <a:xfrm>
              <a:off x="3536731" y="1828800"/>
              <a:ext cx="5008179" cy="2522483"/>
            </a:xfrm>
            <a:prstGeom prst="roundRect">
              <a:avLst/>
            </a:prstGeom>
            <a:solidFill>
              <a:schemeClr val="accent2">
                <a:lumMod val="50000"/>
              </a:schemeClr>
            </a:solidFill>
            <a:ln w="57150">
              <a:solidFill>
                <a:schemeClr val="bg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363310" y="1954924"/>
            <a:ext cx="5118538" cy="1570804"/>
          </a:xfrm>
        </p:spPr>
        <p:txBody>
          <a:bodyPr/>
          <a:lstStyle/>
          <a:p>
            <a:r>
              <a:rPr lang="ko-KR" altLang="en-US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일성 건어물</a:t>
            </a:r>
            <a:r>
              <a:rPr lang="en-US" altLang="ko-KR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/>
            </a:r>
            <a:br>
              <a:rPr lang="en-US" altLang="ko-KR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ko-KR" altLang="en-US" sz="32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온라인 마켓 사업소개</a:t>
            </a:r>
            <a:endParaRPr lang="ko-KR" altLang="en-US" sz="32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514193" y="3617803"/>
            <a:ext cx="2816772" cy="638886"/>
          </a:xfrm>
        </p:spPr>
        <p:txBody>
          <a:bodyPr/>
          <a:lstStyle/>
          <a:p>
            <a:r>
              <a:rPr lang="en-US" altLang="ko-KR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80000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gunomul.com</a:t>
            </a:r>
            <a:endParaRPr lang="ko-KR" alt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80000"/>
                  </a:srgb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13944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2373365" y="614597"/>
            <a:ext cx="1604028" cy="1593938"/>
          </a:xfrm>
          <a:prstGeom prst="ellipse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  <a:endParaRPr lang="ko-KR" altLang="en-US" sz="6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1927027" y="2374859"/>
            <a:ext cx="2524600" cy="0"/>
          </a:xfrm>
          <a:prstGeom prst="line">
            <a:avLst/>
          </a:prstGeom>
          <a:ln w="28575">
            <a:solidFill>
              <a:schemeClr val="tx1"/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985707" y="2541184"/>
            <a:ext cx="2379343" cy="426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일성 건어물 소개</a:t>
            </a:r>
            <a:endParaRPr lang="ko-KR" altLang="en-US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5240855" y="614597"/>
            <a:ext cx="1604028" cy="1593938"/>
          </a:xfrm>
          <a:prstGeom prst="ellipse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  <a:endParaRPr lang="ko-KR" altLang="en-US" sz="6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4794517" y="2374859"/>
            <a:ext cx="2524600" cy="0"/>
          </a:xfrm>
          <a:prstGeom prst="line">
            <a:avLst/>
          </a:prstGeom>
          <a:ln w="28575">
            <a:solidFill>
              <a:schemeClr val="tx1"/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143746" y="2541184"/>
            <a:ext cx="19287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일성 건어물</a:t>
            </a:r>
            <a:endParaRPr lang="en-US" altLang="ko-KR" sz="2400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주요 제품 군</a:t>
            </a:r>
            <a:endParaRPr lang="ko-KR" altLang="en-US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8108345" y="614597"/>
            <a:ext cx="1604028" cy="1593938"/>
          </a:xfrm>
          <a:prstGeom prst="ellipse">
            <a:avLst/>
          </a:pr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  <a:endParaRPr lang="ko-KR" altLang="en-US" sz="60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7662007" y="2374859"/>
            <a:ext cx="2524600" cy="0"/>
          </a:xfrm>
          <a:prstGeom prst="line">
            <a:avLst/>
          </a:prstGeom>
          <a:ln w="28575">
            <a:solidFill>
              <a:schemeClr val="tx1"/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720687" y="2541184"/>
            <a:ext cx="25442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상반기 매출 현황</a:t>
            </a:r>
            <a:endParaRPr lang="ko-KR" altLang="en-US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7458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</TotalTime>
  <Words>21</Words>
  <Application>Microsoft Office PowerPoint</Application>
  <PresentationFormat>와이드스크린</PresentationFormat>
  <Paragraphs>9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HY헤드라인M</vt:lpstr>
      <vt:lpstr>맑은 고딕</vt:lpstr>
      <vt:lpstr>Arial</vt:lpstr>
      <vt:lpstr>Office 테마</vt:lpstr>
      <vt:lpstr>일성 건어물 온라인 마켓 사업소개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일성 건어물 온라인 마켓 사업소개</dc:title>
  <dc:creator>USER</dc:creator>
  <cp:lastModifiedBy>USER</cp:lastModifiedBy>
  <cp:revision>24</cp:revision>
  <dcterms:created xsi:type="dcterms:W3CDTF">2020-11-04T05:14:59Z</dcterms:created>
  <dcterms:modified xsi:type="dcterms:W3CDTF">2020-11-28T12:28:55Z</dcterms:modified>
</cp:coreProperties>
</file>