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4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4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8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4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3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직각 삼각형 22"/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tx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3421" y="299545"/>
              <a:ext cx="11366938" cy="643233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3153103" y="1671144"/>
            <a:ext cx="5439104" cy="2869324"/>
            <a:chOff x="3326524" y="1655379"/>
            <a:chExt cx="5439104" cy="286932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326524" y="1655379"/>
              <a:ext cx="5439104" cy="286932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536731" y="1828800"/>
              <a:ext cx="5008179" cy="252248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63310" y="1954924"/>
            <a:ext cx="5118538" cy="1570804"/>
          </a:xfrm>
        </p:spPr>
        <p:txBody>
          <a:bodyPr/>
          <a:lstStyle/>
          <a:p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마켓 사업소개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4193" y="3617803"/>
            <a:ext cx="2816772" cy="63888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gunomul.com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80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9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373365" y="614597"/>
            <a:ext cx="1604028" cy="1593938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2702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85707" y="2541184"/>
            <a:ext cx="2379343" cy="42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 소개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240855" y="614597"/>
            <a:ext cx="1604028" cy="1593938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9451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3746" y="2541184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제품 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108345" y="614597"/>
            <a:ext cx="1604028" cy="159393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66200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20687" y="2541184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상반기 매출 현황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65"/>
          <a:stretch/>
        </p:blipFill>
        <p:spPr>
          <a:xfrm>
            <a:off x="2708653" y="3430417"/>
            <a:ext cx="6668431" cy="3496588"/>
          </a:xfrm>
          <a:prstGeom prst="rect">
            <a:avLst/>
          </a:prstGeom>
        </p:spPr>
      </p:pic>
      <p:sp>
        <p:nvSpPr>
          <p:cNvPr id="22" name="직각 삼각형 21"/>
          <p:cNvSpPr/>
          <p:nvPr/>
        </p:nvSpPr>
        <p:spPr>
          <a:xfrm>
            <a:off x="0" y="4929188"/>
            <a:ext cx="1771650" cy="192881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 flipV="1">
            <a:off x="10320970" y="337505"/>
            <a:ext cx="2208537" cy="15335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21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일성 건어물 온라인 마켓 사업소개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일성 건어물 온라인 마켓 사업소개</dc:title>
  <dc:creator>USER</dc:creator>
  <cp:lastModifiedBy>USER</cp:lastModifiedBy>
  <cp:revision>23</cp:revision>
  <dcterms:created xsi:type="dcterms:W3CDTF">2020-11-04T05:14:59Z</dcterms:created>
  <dcterms:modified xsi:type="dcterms:W3CDTF">2020-11-28T13:08:01Z</dcterms:modified>
</cp:coreProperties>
</file>