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1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19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8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5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3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15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4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88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2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7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92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AB29-E1C8-40EC-A313-580C0B74FA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7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33377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EDU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사업 제안서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13052"/>
            <a:ext cx="9144000" cy="1655762"/>
          </a:xfrm>
        </p:spPr>
        <p:txBody>
          <a:bodyPr/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교육 마케팅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0951" y="2228912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혁신적인 교육 인프라 구축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2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12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영진.EDU 사업 제안서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TGONE 사업 제안서</dc:title>
  <dc:creator>USER</dc:creator>
  <cp:lastModifiedBy>KYH</cp:lastModifiedBy>
  <cp:revision>23</cp:revision>
  <dcterms:created xsi:type="dcterms:W3CDTF">2020-10-07T04:55:00Z</dcterms:created>
  <dcterms:modified xsi:type="dcterms:W3CDTF">2021-02-04T01:42:49Z</dcterms:modified>
</cp:coreProperties>
</file>