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2021-1-31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88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0105" y="506104"/>
            <a:ext cx="6871648" cy="583214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5538696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4356" y="2652735"/>
            <a:ext cx="33185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2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0" y="-13649"/>
            <a:ext cx="6951260" cy="687164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5538696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0269" y="2652735"/>
            <a:ext cx="25811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</a:t>
            </a:r>
            <a:endParaRPr lang="en-US" altLang="ko-KR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매출 현황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18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HY헤드라인M</vt:lpstr>
      <vt:lpstr>KBIZ한마음고딕 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56</cp:revision>
  <dcterms:created xsi:type="dcterms:W3CDTF">2020-11-04T05:14:59Z</dcterms:created>
  <dcterms:modified xsi:type="dcterms:W3CDTF">2021-01-31T13:46:55Z</dcterms:modified>
</cp:coreProperties>
</file>