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80487A-CD79-4554-B931-3850364490C4}" type="doc">
      <dgm:prSet loTypeId="urn:microsoft.com/office/officeart/2005/8/layout/radial1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39403B3A-9D8C-4864-8174-2DE37CDBA520}">
      <dgm:prSet phldrT="[텍스트]"/>
      <dgm:spPr/>
      <dgm:t>
        <a:bodyPr/>
        <a:lstStyle/>
        <a:p>
          <a:pPr latinLnBrk="1"/>
          <a:r>
            <a:rPr lang="ko-KR" altLang="en-US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일성 건어물</a:t>
          </a:r>
          <a:endParaRPr lang="ko-KR" alt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9E4003AF-6112-40B9-9AE5-7943BAF0A48B}" type="parTrans" cxnId="{C4FD5570-A099-4F7E-8CAB-6D910D4073B3}">
      <dgm:prSet/>
      <dgm:spPr/>
      <dgm:t>
        <a:bodyPr/>
        <a:lstStyle/>
        <a:p>
          <a:pPr latinLnBrk="1"/>
          <a:endParaRPr lang="ko-KR" alt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4B54ADA0-591E-4838-B536-A6D24D99BDA3}" type="sibTrans" cxnId="{C4FD5570-A099-4F7E-8CAB-6D910D4073B3}">
      <dgm:prSet/>
      <dgm:spPr/>
      <dgm:t>
        <a:bodyPr/>
        <a:lstStyle/>
        <a:p>
          <a:pPr latinLnBrk="1"/>
          <a:endParaRPr lang="ko-KR" alt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F7388DBF-FD46-4C87-A58C-95CB8A407BD5}">
      <dgm:prSet phldrT="[텍스트]"/>
      <dgm:spPr/>
      <dgm:t>
        <a:bodyPr/>
        <a:lstStyle/>
        <a:p>
          <a:pPr latinLnBrk="1"/>
          <a:r>
            <a:rPr lang="ko-KR" altLang="en-US" b="1" cap="none" spc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황태</a:t>
          </a:r>
          <a:r>
            <a:rPr lang="ko-KR" altLang="en-US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 노가리</a:t>
          </a:r>
          <a:endParaRPr lang="ko-KR" alt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7DC6554E-EDD4-4A65-ACB9-A2C5A036577A}" type="parTrans" cxnId="{743CC060-E808-499C-A706-5644C462A72E}">
      <dgm:prSet/>
      <dgm:spPr/>
      <dgm:t>
        <a:bodyPr/>
        <a:lstStyle/>
        <a:p>
          <a:pPr latinLnBrk="1"/>
          <a:endParaRPr lang="ko-KR" alt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94D853C-52D9-4A17-973B-FC6CA393572B}" type="sibTrans" cxnId="{743CC060-E808-499C-A706-5644C462A72E}">
      <dgm:prSet/>
      <dgm:spPr/>
      <dgm:t>
        <a:bodyPr/>
        <a:lstStyle/>
        <a:p>
          <a:pPr latinLnBrk="1"/>
          <a:endParaRPr lang="ko-KR" alt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A6360D9C-A922-41FA-B905-E77B702A6FA7}">
      <dgm:prSet phldrT="[텍스트]"/>
      <dgm:spPr/>
      <dgm:t>
        <a:bodyPr/>
        <a:lstStyle/>
        <a:p>
          <a:pPr latinLnBrk="1"/>
          <a:r>
            <a:rPr lang="ko-KR" altLang="en-US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멸치 새우</a:t>
          </a:r>
          <a:endParaRPr lang="ko-KR" alt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C9C33401-EC0E-4A0E-B9F1-363BD8CC299A}" type="parTrans" cxnId="{83DD5171-DFFF-494E-9EDD-E44F1CE42878}">
      <dgm:prSet/>
      <dgm:spPr/>
      <dgm:t>
        <a:bodyPr/>
        <a:lstStyle/>
        <a:p>
          <a:pPr latinLnBrk="1"/>
          <a:endParaRPr lang="ko-KR" alt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17F9E90E-AC16-40B8-950E-412924D1E4D0}" type="sibTrans" cxnId="{83DD5171-DFFF-494E-9EDD-E44F1CE42878}">
      <dgm:prSet/>
      <dgm:spPr/>
      <dgm:t>
        <a:bodyPr/>
        <a:lstStyle/>
        <a:p>
          <a:pPr latinLnBrk="1"/>
          <a:endParaRPr lang="ko-KR" alt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48291291-C73F-4501-B058-212618732763}">
      <dgm:prSet phldrT="[텍스트]"/>
      <dgm:spPr/>
      <dgm:t>
        <a:bodyPr/>
        <a:lstStyle/>
        <a:p>
          <a:pPr latinLnBrk="1"/>
          <a:r>
            <a:rPr lang="ko-KR" altLang="en-US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오징어 쥐포</a:t>
          </a:r>
          <a:endParaRPr lang="ko-KR" alt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CB36D91-18F9-45FE-81CB-5B94E44BED8C}" type="parTrans" cxnId="{B7E54594-1272-46CD-B675-9B01B73F8C6F}">
      <dgm:prSet/>
      <dgm:spPr/>
      <dgm:t>
        <a:bodyPr/>
        <a:lstStyle/>
        <a:p>
          <a:pPr latinLnBrk="1"/>
          <a:endParaRPr lang="ko-KR" alt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FBAD8EFB-2888-4DDF-B1C8-0D6661000E3D}" type="sibTrans" cxnId="{B7E54594-1272-46CD-B675-9B01B73F8C6F}">
      <dgm:prSet/>
      <dgm:spPr/>
      <dgm:t>
        <a:bodyPr/>
        <a:lstStyle/>
        <a:p>
          <a:pPr latinLnBrk="1"/>
          <a:endParaRPr lang="ko-KR" alt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ABC099F-6115-413F-831C-1D47F957454E}">
      <dgm:prSet phldrT="[텍스트]"/>
      <dgm:spPr/>
      <dgm:t>
        <a:bodyPr/>
        <a:lstStyle/>
        <a:p>
          <a:pPr latinLnBrk="1"/>
          <a:r>
            <a:rPr lang="ko-KR" altLang="en-US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구룡포 </a:t>
          </a:r>
          <a:r>
            <a:rPr lang="ko-KR" altLang="en-US" b="1" cap="none" spc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과메기</a:t>
          </a:r>
          <a:endParaRPr lang="ko-KR" alt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73FE8ED6-3736-4AD3-B121-1E4CF4183812}" type="parTrans" cxnId="{20DC634F-B59E-45B6-9F7D-E60AD9736DC1}">
      <dgm:prSet/>
      <dgm:spPr/>
      <dgm:t>
        <a:bodyPr/>
        <a:lstStyle/>
        <a:p>
          <a:pPr latinLnBrk="1"/>
          <a:endParaRPr lang="ko-KR" alt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A949B2E1-EE40-43EB-A6FB-85A0494CD110}" type="sibTrans" cxnId="{20DC634F-B59E-45B6-9F7D-E60AD9736DC1}">
      <dgm:prSet/>
      <dgm:spPr/>
      <dgm:t>
        <a:bodyPr/>
        <a:lstStyle/>
        <a:p>
          <a:pPr latinLnBrk="1"/>
          <a:endParaRPr lang="ko-KR" alt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79AF5B3C-D98E-4163-A3C0-2DADF6642A88}" type="pres">
      <dgm:prSet presAssocID="{5180487A-CD79-4554-B931-3850364490C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CA082B-00DF-4EAA-AD2D-4537960AD903}" type="pres">
      <dgm:prSet presAssocID="{39403B3A-9D8C-4864-8174-2DE37CDBA520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30CAA97E-3E70-4F6D-ADA4-E3F5B3BC4D30}" type="pres">
      <dgm:prSet presAssocID="{7DC6554E-EDD4-4A65-ACB9-A2C5A036577A}" presName="Name9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513D299-AFB3-493D-92BF-60B9868E4B2F}" type="pres">
      <dgm:prSet presAssocID="{7DC6554E-EDD4-4A65-ACB9-A2C5A036577A}" presName="connTx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BF8073F-ACEC-4E5B-8C88-CE4B38827340}" type="pres">
      <dgm:prSet presAssocID="{F7388DBF-FD46-4C87-A58C-95CB8A407BD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168AEB-B947-4F85-82E4-7E338ECE49B8}" type="pres">
      <dgm:prSet presAssocID="{C9C33401-EC0E-4A0E-B9F1-363BD8CC299A}" presName="Name9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1BB6433-F7D7-44A5-A881-8A89884C2D6C}" type="pres">
      <dgm:prSet presAssocID="{C9C33401-EC0E-4A0E-B9F1-363BD8CC299A}" presName="connTx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44AA3E6-AC9F-4C0A-BE01-B62F62D07DB5}" type="pres">
      <dgm:prSet presAssocID="{A6360D9C-A922-41FA-B905-E77B702A6FA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A3D58A-2563-4EA3-965F-FA2ECC0B1CE6}" type="pres">
      <dgm:prSet presAssocID="{6CB36D91-18F9-45FE-81CB-5B94E44BED8C}" presName="Name9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95F70D7-DE2A-49D6-B36E-4A28D0CF9A50}" type="pres">
      <dgm:prSet presAssocID="{6CB36D91-18F9-45FE-81CB-5B94E44BED8C}" presName="connTx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6EE8A6B-106A-47D8-8D90-1ABE6E9D9079}" type="pres">
      <dgm:prSet presAssocID="{48291291-C73F-4501-B058-21261873276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B1FE47-EA56-4624-BF54-FE99945A77A2}" type="pres">
      <dgm:prSet presAssocID="{73FE8ED6-3736-4AD3-B121-1E4CF4183812}" presName="Name9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A1FF452-3E5F-4194-915A-5DDCF9696BAD}" type="pres">
      <dgm:prSet presAssocID="{73FE8ED6-3736-4AD3-B121-1E4CF4183812}" presName="connTx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129B5DF-2D45-4F0D-A19F-1E5343F4EC93}" type="pres">
      <dgm:prSet presAssocID="{0ABC099F-6115-413F-831C-1D47F957454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111DC4D-13CB-469F-BA3E-FB99937A86EC}" type="presOf" srcId="{48291291-C73F-4501-B058-212618732763}" destId="{76EE8A6B-106A-47D8-8D90-1ABE6E9D9079}" srcOrd="0" destOrd="0" presId="urn:microsoft.com/office/officeart/2005/8/layout/radial1"/>
    <dgm:cxn modelId="{83DD5171-DFFF-494E-9EDD-E44F1CE42878}" srcId="{39403B3A-9D8C-4864-8174-2DE37CDBA520}" destId="{A6360D9C-A922-41FA-B905-E77B702A6FA7}" srcOrd="1" destOrd="0" parTransId="{C9C33401-EC0E-4A0E-B9F1-363BD8CC299A}" sibTransId="{17F9E90E-AC16-40B8-950E-412924D1E4D0}"/>
    <dgm:cxn modelId="{D3F22AA8-41C3-4028-A9F6-E98A35D9BF7E}" type="presOf" srcId="{C9C33401-EC0E-4A0E-B9F1-363BD8CC299A}" destId="{01BB6433-F7D7-44A5-A881-8A89884C2D6C}" srcOrd="1" destOrd="0" presId="urn:microsoft.com/office/officeart/2005/8/layout/radial1"/>
    <dgm:cxn modelId="{3D291AD6-F611-4AA2-94FB-73700F3294A9}" type="presOf" srcId="{5180487A-CD79-4554-B931-3850364490C4}" destId="{79AF5B3C-D98E-4163-A3C0-2DADF6642A88}" srcOrd="0" destOrd="0" presId="urn:microsoft.com/office/officeart/2005/8/layout/radial1"/>
    <dgm:cxn modelId="{C7FAC9BC-71F3-47CF-8362-BE513DC7C5DC}" type="presOf" srcId="{C9C33401-EC0E-4A0E-B9F1-363BD8CC299A}" destId="{66168AEB-B947-4F85-82E4-7E338ECE49B8}" srcOrd="0" destOrd="0" presId="urn:microsoft.com/office/officeart/2005/8/layout/radial1"/>
    <dgm:cxn modelId="{743CC060-E808-499C-A706-5644C462A72E}" srcId="{39403B3A-9D8C-4864-8174-2DE37CDBA520}" destId="{F7388DBF-FD46-4C87-A58C-95CB8A407BD5}" srcOrd="0" destOrd="0" parTransId="{7DC6554E-EDD4-4A65-ACB9-A2C5A036577A}" sibTransId="{694D853C-52D9-4A17-973B-FC6CA393572B}"/>
    <dgm:cxn modelId="{86FC4AE2-46FC-470F-9C44-76016DF940E5}" type="presOf" srcId="{A6360D9C-A922-41FA-B905-E77B702A6FA7}" destId="{F44AA3E6-AC9F-4C0A-BE01-B62F62D07DB5}" srcOrd="0" destOrd="0" presId="urn:microsoft.com/office/officeart/2005/8/layout/radial1"/>
    <dgm:cxn modelId="{2A688BAA-09B7-48A9-BAAF-3D556B9AB8C7}" type="presOf" srcId="{F7388DBF-FD46-4C87-A58C-95CB8A407BD5}" destId="{7BF8073F-ACEC-4E5B-8C88-CE4B38827340}" srcOrd="0" destOrd="0" presId="urn:microsoft.com/office/officeart/2005/8/layout/radial1"/>
    <dgm:cxn modelId="{CF15B1DD-49CE-4AFA-9748-0B7DBFBD736A}" type="presOf" srcId="{73FE8ED6-3736-4AD3-B121-1E4CF4183812}" destId="{8A1FF452-3E5F-4194-915A-5DDCF9696BAD}" srcOrd="1" destOrd="0" presId="urn:microsoft.com/office/officeart/2005/8/layout/radial1"/>
    <dgm:cxn modelId="{6406C0E8-73B8-4DE4-B318-33987E829B81}" type="presOf" srcId="{39403B3A-9D8C-4864-8174-2DE37CDBA520}" destId="{E1CA082B-00DF-4EAA-AD2D-4537960AD903}" srcOrd="0" destOrd="0" presId="urn:microsoft.com/office/officeart/2005/8/layout/radial1"/>
    <dgm:cxn modelId="{940318A6-3E1B-43B4-A0D4-3505F4FC90E4}" type="presOf" srcId="{7DC6554E-EDD4-4A65-ACB9-A2C5A036577A}" destId="{2513D299-AFB3-493D-92BF-60B9868E4B2F}" srcOrd="1" destOrd="0" presId="urn:microsoft.com/office/officeart/2005/8/layout/radial1"/>
    <dgm:cxn modelId="{B7E54594-1272-46CD-B675-9B01B73F8C6F}" srcId="{39403B3A-9D8C-4864-8174-2DE37CDBA520}" destId="{48291291-C73F-4501-B058-212618732763}" srcOrd="2" destOrd="0" parTransId="{6CB36D91-18F9-45FE-81CB-5B94E44BED8C}" sibTransId="{FBAD8EFB-2888-4DDF-B1C8-0D6661000E3D}"/>
    <dgm:cxn modelId="{8DE853B1-745C-4C8D-83F1-469D40B1B169}" type="presOf" srcId="{6CB36D91-18F9-45FE-81CB-5B94E44BED8C}" destId="{695F70D7-DE2A-49D6-B36E-4A28D0CF9A50}" srcOrd="1" destOrd="0" presId="urn:microsoft.com/office/officeart/2005/8/layout/radial1"/>
    <dgm:cxn modelId="{66C9B20C-1DA4-4541-90CE-9BC05C73854E}" type="presOf" srcId="{7DC6554E-EDD4-4A65-ACB9-A2C5A036577A}" destId="{30CAA97E-3E70-4F6D-ADA4-E3F5B3BC4D30}" srcOrd="0" destOrd="0" presId="urn:microsoft.com/office/officeart/2005/8/layout/radial1"/>
    <dgm:cxn modelId="{C4FD5570-A099-4F7E-8CAB-6D910D4073B3}" srcId="{5180487A-CD79-4554-B931-3850364490C4}" destId="{39403B3A-9D8C-4864-8174-2DE37CDBA520}" srcOrd="0" destOrd="0" parTransId="{9E4003AF-6112-40B9-9AE5-7943BAF0A48B}" sibTransId="{4B54ADA0-591E-4838-B536-A6D24D99BDA3}"/>
    <dgm:cxn modelId="{20DC634F-B59E-45B6-9F7D-E60AD9736DC1}" srcId="{39403B3A-9D8C-4864-8174-2DE37CDBA520}" destId="{0ABC099F-6115-413F-831C-1D47F957454E}" srcOrd="3" destOrd="0" parTransId="{73FE8ED6-3736-4AD3-B121-1E4CF4183812}" sibTransId="{A949B2E1-EE40-43EB-A6FB-85A0494CD110}"/>
    <dgm:cxn modelId="{BDAD4DBF-3421-4A89-8274-0108444E106C}" type="presOf" srcId="{6CB36D91-18F9-45FE-81CB-5B94E44BED8C}" destId="{73A3D58A-2563-4EA3-965F-FA2ECC0B1CE6}" srcOrd="0" destOrd="0" presId="urn:microsoft.com/office/officeart/2005/8/layout/radial1"/>
    <dgm:cxn modelId="{75EF60A6-6220-4592-972E-84A2B7C32D57}" type="presOf" srcId="{0ABC099F-6115-413F-831C-1D47F957454E}" destId="{B129B5DF-2D45-4F0D-A19F-1E5343F4EC93}" srcOrd="0" destOrd="0" presId="urn:microsoft.com/office/officeart/2005/8/layout/radial1"/>
    <dgm:cxn modelId="{FBD350CA-911D-4CAA-88A6-3121E0D26032}" type="presOf" srcId="{73FE8ED6-3736-4AD3-B121-1E4CF4183812}" destId="{E4B1FE47-EA56-4624-BF54-FE99945A77A2}" srcOrd="0" destOrd="0" presId="urn:microsoft.com/office/officeart/2005/8/layout/radial1"/>
    <dgm:cxn modelId="{2DBDC30C-850E-431D-922E-4CBE078CFD61}" type="presParOf" srcId="{79AF5B3C-D98E-4163-A3C0-2DADF6642A88}" destId="{E1CA082B-00DF-4EAA-AD2D-4537960AD903}" srcOrd="0" destOrd="0" presId="urn:microsoft.com/office/officeart/2005/8/layout/radial1"/>
    <dgm:cxn modelId="{603CD18C-E38E-4FDD-B681-B7AD0CC63627}" type="presParOf" srcId="{79AF5B3C-D98E-4163-A3C0-2DADF6642A88}" destId="{30CAA97E-3E70-4F6D-ADA4-E3F5B3BC4D30}" srcOrd="1" destOrd="0" presId="urn:microsoft.com/office/officeart/2005/8/layout/radial1"/>
    <dgm:cxn modelId="{20400174-61E8-44E1-ACDA-9EBAAAE70CE8}" type="presParOf" srcId="{30CAA97E-3E70-4F6D-ADA4-E3F5B3BC4D30}" destId="{2513D299-AFB3-493D-92BF-60B9868E4B2F}" srcOrd="0" destOrd="0" presId="urn:microsoft.com/office/officeart/2005/8/layout/radial1"/>
    <dgm:cxn modelId="{4FCFFBCA-6777-45BF-8E63-9BB851FAFF6C}" type="presParOf" srcId="{79AF5B3C-D98E-4163-A3C0-2DADF6642A88}" destId="{7BF8073F-ACEC-4E5B-8C88-CE4B38827340}" srcOrd="2" destOrd="0" presId="urn:microsoft.com/office/officeart/2005/8/layout/radial1"/>
    <dgm:cxn modelId="{473CF389-F732-4CF0-9A3E-F1D5AAA79311}" type="presParOf" srcId="{79AF5B3C-D98E-4163-A3C0-2DADF6642A88}" destId="{66168AEB-B947-4F85-82E4-7E338ECE49B8}" srcOrd="3" destOrd="0" presId="urn:microsoft.com/office/officeart/2005/8/layout/radial1"/>
    <dgm:cxn modelId="{06169EC1-46CD-4AAC-8A3C-C9F5F36B5EB8}" type="presParOf" srcId="{66168AEB-B947-4F85-82E4-7E338ECE49B8}" destId="{01BB6433-F7D7-44A5-A881-8A89884C2D6C}" srcOrd="0" destOrd="0" presId="urn:microsoft.com/office/officeart/2005/8/layout/radial1"/>
    <dgm:cxn modelId="{75057C98-F914-4074-B020-F4F4A2043CC0}" type="presParOf" srcId="{79AF5B3C-D98E-4163-A3C0-2DADF6642A88}" destId="{F44AA3E6-AC9F-4C0A-BE01-B62F62D07DB5}" srcOrd="4" destOrd="0" presId="urn:microsoft.com/office/officeart/2005/8/layout/radial1"/>
    <dgm:cxn modelId="{CE0513E1-4291-4CFF-A335-E40DC8DABE13}" type="presParOf" srcId="{79AF5B3C-D98E-4163-A3C0-2DADF6642A88}" destId="{73A3D58A-2563-4EA3-965F-FA2ECC0B1CE6}" srcOrd="5" destOrd="0" presId="urn:microsoft.com/office/officeart/2005/8/layout/radial1"/>
    <dgm:cxn modelId="{B0DA1854-0F96-459D-9AE1-EA559AEE1216}" type="presParOf" srcId="{73A3D58A-2563-4EA3-965F-FA2ECC0B1CE6}" destId="{695F70D7-DE2A-49D6-B36E-4A28D0CF9A50}" srcOrd="0" destOrd="0" presId="urn:microsoft.com/office/officeart/2005/8/layout/radial1"/>
    <dgm:cxn modelId="{73ECAE40-EBCC-4F59-85D4-0EA4FE452078}" type="presParOf" srcId="{79AF5B3C-D98E-4163-A3C0-2DADF6642A88}" destId="{76EE8A6B-106A-47D8-8D90-1ABE6E9D9079}" srcOrd="6" destOrd="0" presId="urn:microsoft.com/office/officeart/2005/8/layout/radial1"/>
    <dgm:cxn modelId="{2E430FD7-25F4-4ECD-8AE6-9AD2675A579E}" type="presParOf" srcId="{79AF5B3C-D98E-4163-A3C0-2DADF6642A88}" destId="{E4B1FE47-EA56-4624-BF54-FE99945A77A2}" srcOrd="7" destOrd="0" presId="urn:microsoft.com/office/officeart/2005/8/layout/radial1"/>
    <dgm:cxn modelId="{0C87827B-8FF3-43FE-93CD-221EBD52D8FA}" type="presParOf" srcId="{E4B1FE47-EA56-4624-BF54-FE99945A77A2}" destId="{8A1FF452-3E5F-4194-915A-5DDCF9696BAD}" srcOrd="0" destOrd="0" presId="urn:microsoft.com/office/officeart/2005/8/layout/radial1"/>
    <dgm:cxn modelId="{2CD96265-8889-4F7C-8463-99251D67D386}" type="presParOf" srcId="{79AF5B3C-D98E-4163-A3C0-2DADF6642A88}" destId="{B129B5DF-2D45-4F0D-A19F-1E5343F4EC93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A082B-00DF-4EAA-AD2D-4537960AD903}">
      <dsp:nvSpPr>
        <dsp:cNvPr id="0" name=""/>
        <dsp:cNvSpPr/>
      </dsp:nvSpPr>
      <dsp:spPr>
        <a:xfrm>
          <a:off x="3628957" y="2027882"/>
          <a:ext cx="1540993" cy="15409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일성 건어물</a:t>
          </a:r>
          <a:endParaRPr lang="ko-KR" altLang="en-US" sz="28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3854630" y="2253555"/>
        <a:ext cx="1089647" cy="1089647"/>
      </dsp:txXfrm>
    </dsp:sp>
    <dsp:sp modelId="{30CAA97E-3E70-4F6D-ADA4-E3F5B3BC4D30}">
      <dsp:nvSpPr>
        <dsp:cNvPr id="0" name=""/>
        <dsp:cNvSpPr/>
      </dsp:nvSpPr>
      <dsp:spPr>
        <a:xfrm rot="16200000">
          <a:off x="4166645" y="1779310"/>
          <a:ext cx="465618" cy="31524"/>
        </a:xfrm>
        <a:custGeom>
          <a:avLst/>
          <a:gdLst/>
          <a:ahLst/>
          <a:cxnLst/>
          <a:rect l="0" t="0" r="0" b="0"/>
          <a:pathLst>
            <a:path>
              <a:moveTo>
                <a:pt x="0" y="15762"/>
              </a:moveTo>
              <a:lnTo>
                <a:pt x="465618" y="157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4387814" y="1783432"/>
        <a:ext cx="23280" cy="23280"/>
      </dsp:txXfrm>
    </dsp:sp>
    <dsp:sp modelId="{7BF8073F-ACEC-4E5B-8C88-CE4B38827340}">
      <dsp:nvSpPr>
        <dsp:cNvPr id="0" name=""/>
        <dsp:cNvSpPr/>
      </dsp:nvSpPr>
      <dsp:spPr>
        <a:xfrm>
          <a:off x="3628957" y="21269"/>
          <a:ext cx="1540993" cy="154099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cap="none" spc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황태</a:t>
          </a:r>
          <a:r>
            <a:rPr lang="ko-KR" altLang="en-US" sz="28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 노가리</a:t>
          </a:r>
          <a:endParaRPr lang="ko-KR" altLang="en-US" sz="28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3854630" y="246942"/>
        <a:ext cx="1089647" cy="1089647"/>
      </dsp:txXfrm>
    </dsp:sp>
    <dsp:sp modelId="{66168AEB-B947-4F85-82E4-7E338ECE49B8}">
      <dsp:nvSpPr>
        <dsp:cNvPr id="0" name=""/>
        <dsp:cNvSpPr/>
      </dsp:nvSpPr>
      <dsp:spPr>
        <a:xfrm>
          <a:off x="5169951" y="2782616"/>
          <a:ext cx="465618" cy="31524"/>
        </a:xfrm>
        <a:custGeom>
          <a:avLst/>
          <a:gdLst/>
          <a:ahLst/>
          <a:cxnLst/>
          <a:rect l="0" t="0" r="0" b="0"/>
          <a:pathLst>
            <a:path>
              <a:moveTo>
                <a:pt x="0" y="15762"/>
              </a:moveTo>
              <a:lnTo>
                <a:pt x="465618" y="157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5391120" y="2786738"/>
        <a:ext cx="23280" cy="23280"/>
      </dsp:txXfrm>
    </dsp:sp>
    <dsp:sp modelId="{F44AA3E6-AC9F-4C0A-BE01-B62F62D07DB5}">
      <dsp:nvSpPr>
        <dsp:cNvPr id="0" name=""/>
        <dsp:cNvSpPr/>
      </dsp:nvSpPr>
      <dsp:spPr>
        <a:xfrm>
          <a:off x="5635570" y="2027882"/>
          <a:ext cx="1540993" cy="154099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멸치 새우</a:t>
          </a:r>
          <a:endParaRPr lang="ko-KR" altLang="en-US" sz="28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5861243" y="2253555"/>
        <a:ext cx="1089647" cy="1089647"/>
      </dsp:txXfrm>
    </dsp:sp>
    <dsp:sp modelId="{73A3D58A-2563-4EA3-965F-FA2ECC0B1CE6}">
      <dsp:nvSpPr>
        <dsp:cNvPr id="0" name=""/>
        <dsp:cNvSpPr/>
      </dsp:nvSpPr>
      <dsp:spPr>
        <a:xfrm rot="5400000">
          <a:off x="4166645" y="3785923"/>
          <a:ext cx="465618" cy="31524"/>
        </a:xfrm>
        <a:custGeom>
          <a:avLst/>
          <a:gdLst/>
          <a:ahLst/>
          <a:cxnLst/>
          <a:rect l="0" t="0" r="0" b="0"/>
          <a:pathLst>
            <a:path>
              <a:moveTo>
                <a:pt x="0" y="15762"/>
              </a:moveTo>
              <a:lnTo>
                <a:pt x="465618" y="157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4387814" y="3790044"/>
        <a:ext cx="23280" cy="23280"/>
      </dsp:txXfrm>
    </dsp:sp>
    <dsp:sp modelId="{76EE8A6B-106A-47D8-8D90-1ABE6E9D9079}">
      <dsp:nvSpPr>
        <dsp:cNvPr id="0" name=""/>
        <dsp:cNvSpPr/>
      </dsp:nvSpPr>
      <dsp:spPr>
        <a:xfrm>
          <a:off x="3628957" y="4034494"/>
          <a:ext cx="1540993" cy="154099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오징어 쥐포</a:t>
          </a:r>
          <a:endParaRPr lang="ko-KR" altLang="en-US" sz="28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3854630" y="4260167"/>
        <a:ext cx="1089647" cy="1089647"/>
      </dsp:txXfrm>
    </dsp:sp>
    <dsp:sp modelId="{E4B1FE47-EA56-4624-BF54-FE99945A77A2}">
      <dsp:nvSpPr>
        <dsp:cNvPr id="0" name=""/>
        <dsp:cNvSpPr/>
      </dsp:nvSpPr>
      <dsp:spPr>
        <a:xfrm rot="10800000">
          <a:off x="3163338" y="2782616"/>
          <a:ext cx="465618" cy="31524"/>
        </a:xfrm>
        <a:custGeom>
          <a:avLst/>
          <a:gdLst/>
          <a:ahLst/>
          <a:cxnLst/>
          <a:rect l="0" t="0" r="0" b="0"/>
          <a:pathLst>
            <a:path>
              <a:moveTo>
                <a:pt x="0" y="15762"/>
              </a:moveTo>
              <a:lnTo>
                <a:pt x="465618" y="157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10800000">
        <a:off x="3384507" y="2786738"/>
        <a:ext cx="23280" cy="23280"/>
      </dsp:txXfrm>
    </dsp:sp>
    <dsp:sp modelId="{B129B5DF-2D45-4F0D-A19F-1E5343F4EC93}">
      <dsp:nvSpPr>
        <dsp:cNvPr id="0" name=""/>
        <dsp:cNvSpPr/>
      </dsp:nvSpPr>
      <dsp:spPr>
        <a:xfrm>
          <a:off x="1622344" y="2027882"/>
          <a:ext cx="1540993" cy="154099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구룡포 </a:t>
          </a:r>
          <a:r>
            <a:rPr lang="ko-KR" altLang="en-US" sz="2800" b="1" kern="1200" cap="none" spc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과메기</a:t>
          </a:r>
          <a:endParaRPr lang="ko-KR" altLang="en-US" sz="28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1848017" y="2253555"/>
        <a:ext cx="1089647" cy="1089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1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8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4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4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3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1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3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4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4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6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/>
          </p:nvPr>
        </p:nvGraphicFramePr>
        <p:xfrm>
          <a:off x="1696546" y="630621"/>
          <a:ext cx="8798909" cy="5596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90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TGONE 사업계획서</dc:title>
  <dc:creator>USER</dc:creator>
  <cp:lastModifiedBy>KYH</cp:lastModifiedBy>
  <cp:revision>22</cp:revision>
  <dcterms:created xsi:type="dcterms:W3CDTF">2020-10-19T14:51:37Z</dcterms:created>
  <dcterms:modified xsi:type="dcterms:W3CDTF">2021-01-27T02:33:48Z</dcterms:modified>
</cp:coreProperties>
</file>