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8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1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8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24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94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3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19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3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4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746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41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EC24-E663-40CE-A209-148F981670F3}" type="datetimeFigureOut">
              <a:rPr lang="ko-KR" altLang="en-US" smtClean="0"/>
              <a:t>2021-01-27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2F91B-98DD-4FDA-9A1A-2E43226E66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6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0" y="1808420"/>
            <a:ext cx="4546401" cy="353609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85345"/>
              </p:ext>
            </p:extLst>
          </p:nvPr>
        </p:nvGraphicFramePr>
        <p:xfrm>
          <a:off x="4445876" y="1182412"/>
          <a:ext cx="7346731" cy="506073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775040">
                  <a:extLst>
                    <a:ext uri="{9D8B030D-6E8A-4147-A177-3AD203B41FA5}">
                      <a16:colId xmlns:a16="http://schemas.microsoft.com/office/drawing/2014/main" xmlns="" val="3987445656"/>
                    </a:ext>
                  </a:extLst>
                </a:gridCol>
                <a:gridCol w="904214">
                  <a:extLst>
                    <a:ext uri="{9D8B030D-6E8A-4147-A177-3AD203B41FA5}">
                      <a16:colId xmlns:a16="http://schemas.microsoft.com/office/drawing/2014/main" xmlns="" val="3587477189"/>
                    </a:ext>
                  </a:extLst>
                </a:gridCol>
                <a:gridCol w="1759986">
                  <a:extLst>
                    <a:ext uri="{9D8B030D-6E8A-4147-A177-3AD203B41FA5}">
                      <a16:colId xmlns:a16="http://schemas.microsoft.com/office/drawing/2014/main" xmlns="" val="4259302625"/>
                    </a:ext>
                  </a:extLst>
                </a:gridCol>
                <a:gridCol w="1759986">
                  <a:extLst>
                    <a:ext uri="{9D8B030D-6E8A-4147-A177-3AD203B41FA5}">
                      <a16:colId xmlns:a16="http://schemas.microsoft.com/office/drawing/2014/main" xmlns="" val="677088584"/>
                    </a:ext>
                  </a:extLst>
                </a:gridCol>
                <a:gridCol w="871919">
                  <a:extLst>
                    <a:ext uri="{9D8B030D-6E8A-4147-A177-3AD203B41FA5}">
                      <a16:colId xmlns:a16="http://schemas.microsoft.com/office/drawing/2014/main" xmlns="" val="1968679299"/>
                    </a:ext>
                  </a:extLst>
                </a:gridCol>
                <a:gridCol w="1275586">
                  <a:extLst>
                    <a:ext uri="{9D8B030D-6E8A-4147-A177-3AD203B41FA5}">
                      <a16:colId xmlns:a16="http://schemas.microsoft.com/office/drawing/2014/main" xmlns="" val="1555725270"/>
                    </a:ext>
                  </a:extLst>
                </a:gridCol>
              </a:tblGrid>
              <a:tr h="10121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</a:rPr>
                        <a:t>　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effectLst/>
                        </a:rPr>
                        <a:t>총액</a:t>
                      </a:r>
                      <a:endParaRPr lang="en-US" altLang="ko-KR" sz="1600" b="1" u="none" strike="noStrike" dirty="0" smtClean="0">
                        <a:effectLst/>
                      </a:endParaRPr>
                    </a:p>
                    <a:p>
                      <a:pPr algn="r" fontAlgn="ctr"/>
                      <a:r>
                        <a:rPr lang="en-US" altLang="ko-KR" sz="1600" b="1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억원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effectLst/>
                        </a:rPr>
                        <a:t>연평균사교육비</a:t>
                      </a:r>
                      <a:endParaRPr lang="en-US" altLang="ko-KR" sz="1600" b="1" u="none" strike="noStrike" dirty="0" smtClean="0">
                        <a:effectLst/>
                      </a:endParaRPr>
                    </a:p>
                    <a:p>
                      <a:pPr algn="r" fontAlgn="ctr"/>
                      <a:r>
                        <a:rPr lang="en-US" altLang="ko-KR" sz="1600" b="1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만원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effectLst/>
                        </a:rPr>
                        <a:t>월평균사교육비</a:t>
                      </a:r>
                      <a:endParaRPr lang="en-US" altLang="ko-KR" sz="1600" b="1" u="none" strike="noStrike" dirty="0" smtClean="0">
                        <a:effectLst/>
                      </a:endParaRPr>
                    </a:p>
                    <a:p>
                      <a:pPr algn="r" fontAlgn="ctr"/>
                      <a:r>
                        <a:rPr lang="en-US" altLang="ko-KR" sz="1600" b="1" u="none" strike="noStrike" dirty="0" smtClean="0">
                          <a:effectLst/>
                        </a:rPr>
                        <a:t>(</a:t>
                      </a:r>
                      <a:r>
                        <a:rPr lang="ko-KR" altLang="en-US" sz="1600" b="1" u="none" strike="noStrike" dirty="0">
                          <a:effectLst/>
                        </a:rPr>
                        <a:t>만원</a:t>
                      </a:r>
                      <a:r>
                        <a:rPr lang="en-US" altLang="ko-KR" sz="1600" b="1" u="none" strike="noStrike" dirty="0">
                          <a:effectLst/>
                        </a:rPr>
                        <a:t>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effectLst/>
                        </a:rPr>
                        <a:t>참여율</a:t>
                      </a:r>
                      <a:endParaRPr lang="en-US" altLang="ko-KR" sz="1600" b="1" u="none" strike="noStrike" dirty="0" smtClean="0">
                        <a:effectLst/>
                      </a:endParaRPr>
                    </a:p>
                    <a:p>
                      <a:pPr algn="r" fontAlgn="ctr"/>
                      <a:r>
                        <a:rPr lang="en-US" altLang="ko-KR" sz="1600" b="1" u="none" strike="noStrike" dirty="0" smtClean="0">
                          <a:effectLst/>
                        </a:rPr>
                        <a:t>(%)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 smtClean="0">
                          <a:effectLst/>
                        </a:rPr>
                        <a:t>사교육</a:t>
                      </a:r>
                      <a:endParaRPr lang="en-US" altLang="ko-KR" sz="1600" b="1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600" b="1" u="none" strike="noStrike" dirty="0" smtClean="0">
                          <a:effectLst/>
                        </a:rPr>
                        <a:t>참여 시간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7877801"/>
                  </a:ext>
                </a:extLst>
              </a:tr>
              <a:tr h="10121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전체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209,970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385.1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32.1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74.8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6.5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5677731"/>
                  </a:ext>
                </a:extLst>
              </a:tr>
              <a:tr h="10121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effectLst/>
                        </a:rPr>
                        <a:t>초등</a:t>
                      </a:r>
                      <a:endParaRPr lang="en-US" altLang="ko-KR" sz="16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600" u="none" strike="noStrike" dirty="0" smtClean="0">
                          <a:effectLst/>
                        </a:rPr>
                        <a:t>학교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95,597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348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29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83.5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6.8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9292549"/>
                  </a:ext>
                </a:extLst>
              </a:tr>
              <a:tr h="10121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>
                          <a:effectLst/>
                        </a:rPr>
                        <a:t>중학교</a:t>
                      </a:r>
                      <a:endParaRPr lang="ko-KR" altLang="en-US" sz="16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52,554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406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33.8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71.4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6.8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2652934"/>
                  </a:ext>
                </a:extLst>
              </a:tr>
              <a:tr h="10121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u="none" strike="noStrike" dirty="0" smtClean="0">
                          <a:effectLst/>
                        </a:rPr>
                        <a:t>고등</a:t>
                      </a:r>
                      <a:endParaRPr lang="en-US" altLang="ko-KR" sz="16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600" u="none" strike="noStrike" dirty="0" smtClean="0">
                          <a:effectLst/>
                        </a:rPr>
                        <a:t>학교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61,819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438.1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36.5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>
                          <a:effectLst/>
                        </a:rPr>
                        <a:t>61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u="none" strike="noStrike" dirty="0">
                          <a:effectLst/>
                        </a:rPr>
                        <a:t>5.7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24652912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1890" y="283775"/>
            <a:ext cx="456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상반기 사교육비 현황</a:t>
            </a:r>
            <a:endParaRPr lang="ko-KR" altLang="en-US" sz="3600" b="1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61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46</Words>
  <Application>Microsoft Office PowerPoint</Application>
  <PresentationFormat>와이드스크린</PresentationFormat>
  <Paragraphs>38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TGONE 사업계획서</dc:title>
  <dc:creator>USER</dc:creator>
  <cp:lastModifiedBy>KYH</cp:lastModifiedBy>
  <cp:revision>23</cp:revision>
  <dcterms:created xsi:type="dcterms:W3CDTF">2020-10-19T14:51:37Z</dcterms:created>
  <dcterms:modified xsi:type="dcterms:W3CDTF">2021-01-27T07:19:19Z</dcterms:modified>
</cp:coreProperties>
</file>