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83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8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21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08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24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94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93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11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23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4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46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64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5EC24-E663-40CE-A209-148F981670F3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76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55683" y="1122363"/>
            <a:ext cx="9144000" cy="2387600"/>
          </a:xfrm>
        </p:spPr>
        <p:txBody>
          <a:bodyPr/>
          <a:lstStyle/>
          <a:p>
            <a:r>
              <a:rPr lang="en-US" altLang="ko-K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TGONE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사업계획서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교육팀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8813" y="1962220"/>
            <a:ext cx="2656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2021</a:t>
            </a:r>
            <a:r>
              <a:rPr lang="ko-KR" altLang="en-US" sz="40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년도 </a:t>
            </a:r>
            <a:r>
              <a:rPr lang="ko-KR" altLang="en-US" sz="4000" dirty="0" err="1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교육운영</a:t>
            </a:r>
            <a:endParaRPr lang="ko-KR" altLang="en-US" sz="40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6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HY견고딕</vt:lpstr>
      <vt:lpstr>HY헤드라인M</vt:lpstr>
      <vt:lpstr>나눔손글씨 펜</vt:lpstr>
      <vt:lpstr>맑은 고딕</vt:lpstr>
      <vt:lpstr>Arial</vt:lpstr>
      <vt:lpstr>Office 테마</vt:lpstr>
      <vt:lpstr>TGONE 사업계획서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TGONE 사업계획서</dc:title>
  <dc:creator>USER</dc:creator>
  <cp:lastModifiedBy>USER</cp:lastModifiedBy>
  <cp:revision>17</cp:revision>
  <dcterms:created xsi:type="dcterms:W3CDTF">2020-10-19T14:51:37Z</dcterms:created>
  <dcterms:modified xsi:type="dcterms:W3CDTF">2020-11-28T01:49:38Z</dcterms:modified>
</cp:coreProperties>
</file>