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4426" y="850426"/>
            <a:ext cx="6871648" cy="51435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4431021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 smtClean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793" y="1943100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989" y="277584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KBIZ한마음고딕 B</vt:lpstr>
      <vt:lpstr>맑은 고딕</vt:lpstr>
      <vt:lpstr>Arial</vt:lpstr>
      <vt:lpstr>Office 테마</vt:lpstr>
      <vt:lpstr>일성 건어물 온라인 마켓 사업소개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29</cp:revision>
  <dcterms:created xsi:type="dcterms:W3CDTF">2020-11-04T05:14:59Z</dcterms:created>
  <dcterms:modified xsi:type="dcterms:W3CDTF">2020-11-28T13:09:04Z</dcterms:modified>
</cp:coreProperties>
</file>