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/>
          <a:lstStyle/>
          <a:p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영진</a:t>
            </a:r>
            <a:r>
              <a:rPr lang="en-US" altLang="ko-KR" sz="6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제안서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마케팅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7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혁신적인 교육 인프라 구축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영진.EDU 사업 제안서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USER</cp:lastModifiedBy>
  <cp:revision>21</cp:revision>
  <dcterms:created xsi:type="dcterms:W3CDTF">2020-10-07T04:55:00Z</dcterms:created>
  <dcterms:modified xsi:type="dcterms:W3CDTF">2020-11-28T01:46:41Z</dcterms:modified>
</cp:coreProperties>
</file>