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2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33377"/>
            <a:ext cx="9144000" cy="2387600"/>
          </a:xfrm>
        </p:spPr>
        <p:txBody>
          <a:bodyPr/>
          <a:lstStyle/>
          <a:p>
            <a:r>
              <a:rPr lang="ko-KR" altLang="en-US" sz="66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영진</a:t>
            </a:r>
            <a:r>
              <a:rPr lang="en-US" altLang="ko-KR" sz="6600" b="1" dirty="0">
                <a:ln w="22225">
                  <a:noFill/>
                  <a:prstDash val="solid"/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r>
              <a:rPr lang="en-US" altLang="ko-KR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EDU</a:t>
            </a:r>
            <a:r>
              <a:rPr lang="ko-KR" altLang="en-US" b="1" dirty="0" smtClean="0">
                <a:ln w="9525">
                  <a:solidFill>
                    <a:srgbClr val="0070C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사업 제안서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1305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교육 마케팅</a:t>
            </a:r>
            <a:r>
              <a:rPr lang="en-US" altLang="ko-KR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187" y="222891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anose="02030503000000000000" pitchFamily="18" charset="-127"/>
                <a:ea typeface="빙그레체" panose="02030503000000000000" pitchFamily="18" charset="-127"/>
              </a:rPr>
              <a:t>혁신적인 교육 인프라 구축</a:t>
            </a:r>
            <a:endParaRPr lang="ko-KR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Contents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8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사업 개요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교육환경 분석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교육시장 규모 및 추이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경쟁사 교육 분석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사업 소개 및 전략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 서비스 소개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 마케팅 전략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세부 운영 계획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재무 계획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6440" y="2829399"/>
            <a:ext cx="11590192" cy="1778459"/>
            <a:chOff x="267475" y="3089376"/>
            <a:chExt cx="10697476" cy="1641476"/>
          </a:xfrm>
        </p:grpSpPr>
        <p:sp>
          <p:nvSpPr>
            <p:cNvPr id="2" name="타원 1"/>
            <p:cNvSpPr/>
            <p:nvPr/>
          </p:nvSpPr>
          <p:spPr>
            <a:xfrm>
              <a:off x="267475" y="3089377"/>
              <a:ext cx="1633943" cy="163394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6" name="줄무늬가 있는 오른쪽 화살표 5"/>
            <p:cNvSpPr/>
            <p:nvPr/>
          </p:nvSpPr>
          <p:spPr>
            <a:xfrm>
              <a:off x="2533358" y="3089376"/>
              <a:ext cx="1633943" cy="1633943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799241" y="3096909"/>
              <a:ext cx="1633943" cy="163394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8" name="줄무늬가 있는 오른쪽 화살표 7"/>
            <p:cNvSpPr/>
            <p:nvPr/>
          </p:nvSpPr>
          <p:spPr>
            <a:xfrm>
              <a:off x="7065124" y="3096909"/>
              <a:ext cx="1633943" cy="1633943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9331008" y="3089376"/>
              <a:ext cx="1633943" cy="163394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09" y="1426944"/>
            <a:ext cx="5715000" cy="40671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7252138" y="1803002"/>
            <a:ext cx="2324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미래 교육 </a:t>
            </a:r>
            <a:endParaRPr lang="ko-KR" alt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2138" y="2467303"/>
            <a:ext cx="46126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Education</a:t>
            </a:r>
          </a:p>
          <a:p>
            <a:r>
              <a:rPr lang="en-US" altLang="ko-KR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World</a:t>
            </a:r>
            <a:endParaRPr lang="ko-KR" alt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7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44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KBIZ한마음고딕 B</vt:lpstr>
      <vt:lpstr>나눔손글씨 펜</vt:lpstr>
      <vt:lpstr>맑은 고딕</vt:lpstr>
      <vt:lpstr>빙그레체</vt:lpstr>
      <vt:lpstr>Arial</vt:lpstr>
      <vt:lpstr>Wingdings</vt:lpstr>
      <vt:lpstr>Office 테마</vt:lpstr>
      <vt:lpstr>영진.EDU 사업 제안서</vt:lpstr>
      <vt:lpstr>Contents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 제안서</dc:title>
  <dc:creator>USER</dc:creator>
  <cp:lastModifiedBy>USER</cp:lastModifiedBy>
  <cp:revision>22</cp:revision>
  <dcterms:created xsi:type="dcterms:W3CDTF">2020-10-07T04:55:00Z</dcterms:created>
  <dcterms:modified xsi:type="dcterms:W3CDTF">2020-11-28T02:56:02Z</dcterms:modified>
</cp:coreProperties>
</file>