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0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0EBC2-1A7E-4C5F-9055-60623349618E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8705-ECC8-4E3E-943E-F7C265F8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Collection is a container that stores objects.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Collection classes are designed so that containing objects can be retrieved , added , manipulated efficiently.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Classes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752600"/>
            <a:ext cx="803970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33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Types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19" y="2286000"/>
            <a:ext cx="70580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4" y="4495800"/>
            <a:ext cx="869852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00290"/>
            <a:ext cx="6822831" cy="31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07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71538"/>
            <a:ext cx="90678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41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Collection </a:t>
            </a:r>
            <a:r>
              <a:rPr lang="en-US" dirty="0"/>
              <a:t>interface is the root interface for manipulating a collection of objects.</a:t>
            </a:r>
          </a:p>
          <a:p>
            <a:pPr marL="0" indent="0">
              <a:buNone/>
            </a:pPr>
            <a:r>
              <a:rPr lang="en-US" dirty="0" smtClean="0"/>
              <a:t>    Its </a:t>
            </a:r>
            <a:r>
              <a:rPr lang="en-US" dirty="0"/>
              <a:t>public methods are listed in Figure</a:t>
            </a:r>
          </a:p>
        </p:txBody>
      </p:sp>
    </p:spTree>
    <p:extLst>
      <p:ext uri="{BB962C8B-B14F-4D97-AF65-F5344CB8AC3E}">
        <p14:creationId xmlns:p14="http://schemas.microsoft.com/office/powerpoint/2010/main" val="31313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228600"/>
            <a:ext cx="87153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2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38187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76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Collection Classes</vt:lpstr>
      <vt:lpstr>PowerPoint Presentation</vt:lpstr>
      <vt:lpstr>Java Collection Classes</vt:lpstr>
      <vt:lpstr>Collections Types</vt:lpstr>
      <vt:lpstr>PowerPoint Presentation</vt:lpstr>
      <vt:lpstr>Collection Interface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Classes</dc:title>
  <dc:creator>swati chaursia</dc:creator>
  <cp:lastModifiedBy>swati chaursia</cp:lastModifiedBy>
  <cp:revision>8</cp:revision>
  <dcterms:created xsi:type="dcterms:W3CDTF">2016-07-29T10:22:24Z</dcterms:created>
  <dcterms:modified xsi:type="dcterms:W3CDTF">2016-07-29T10:54:24Z</dcterms:modified>
</cp:coreProperties>
</file>