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619"/>
    <a:srgbClr val="F2A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267" autoAdjust="0"/>
  </p:normalViewPr>
  <p:slideViewPr>
    <p:cSldViewPr snapToGrid="0">
      <p:cViewPr varScale="1">
        <p:scale>
          <a:sx n="81" d="100"/>
          <a:sy n="81" d="100"/>
        </p:scale>
        <p:origin x="1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4446-8200-7900-C5E6-5FDAFDE88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E9AB1-0165-F28D-CD76-980342EC9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481B-A9A5-6B17-D8F5-0FD2BF0D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5163-2CEF-166B-C6BE-F94CCF5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CAFA-8D61-E940-15DD-E99C8A1C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079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C77F-1537-E574-D3FA-E272C277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DC428-C73E-540F-1FED-3B3F462EA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63CD-4697-76F2-90AD-856F5CF9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EFB4-70AC-924B-3DE8-75FEFE81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A93E-C73D-285B-4383-9A60B33F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62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1E2EF-C37D-3D48-FFEE-0552A3BEA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8BEE7-6D71-1AAF-4223-BEE6E5DF2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7A9B-B62C-2455-7EC5-2ACD0BA9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7B847-59EA-4FDE-93B9-4FF7497C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A960-40F6-06A3-1D30-07AE5281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088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DD60-4F6D-F3B6-6E02-826E88C4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021A-CF70-8D57-C6FA-B1FF23A4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E9DD-1B3F-1693-64CF-8ABACC9F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C4F3-DB27-AB0B-030F-40E3239C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568F-85EC-0E63-7497-A025B451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73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BEA3-D0B9-A419-4CAA-C7E26987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A763C-14D8-A4A9-AFF8-BF3CC8046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4882-6C88-DA12-019D-77E8260D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E0F0-0C0E-017B-F7E9-88A15F88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ADFC-DE77-9A25-772A-4C750CFC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645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52EE-1A72-920C-8E74-FDFBA523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3CDC-A103-DF71-405A-D756A2366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2D76B-C504-3760-3B36-3076B3A10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69A03-D76E-6546-BAF9-1BC2CB31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F9E4-B9AA-E4B3-BC32-688301F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4EE8B-3842-47F4-523F-43C28A62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242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E663-B95E-ADD2-0866-0905A36C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32EB-8F62-A44F-AF22-2C771BF55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1A936-366C-0EFA-CE0D-E82E0DB80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A4F90-50E1-ADB8-AFDB-D722F206D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B842B-41E2-4080-789B-160BDB19B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69B47-B59F-B17C-8B5D-3A27E02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D87D5-466A-6A38-8C5F-04180278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7A5CC-4155-4157-A3EA-E326A5E6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42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D1C-A2A3-F613-FF66-D53A668E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231DE-3C34-8B18-E7E2-B30C8192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7854B-75FB-B4DE-2A2D-2277B013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FC0D-FE31-314F-E4C7-671906C2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523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DFB60-9C45-4E9B-FE4B-8950C918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BCEED-143F-E394-875D-2FD615B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5E72F-14B6-ACF7-7CEF-DB6BD2E6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52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0889-35A3-CE7D-AD0B-81C46C74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C5D0-FF4B-9C1A-9841-FC95868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1CD5-9265-D45D-BBD7-A294E6C9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3E24-F2A4-2776-D9D5-59F3AFFF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B1B51-C705-6CEC-F652-3E974771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357B-B39E-A05C-CF9E-46F6C4A4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2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675B-8F9E-160D-D526-4B8953AB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F8B1B-5121-6C6A-5B9A-BB00AF8DD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200F2-5005-F102-CC76-08E696AC5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BAF21-E739-2225-47DB-D6F01B7C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702F8-1234-0BFE-D428-CCAA279A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6892A-3634-5C5D-1C9B-40DA8363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630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78B8A-9D14-59F0-E18C-89435CBD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E695-7869-4592-3414-B3C9E1E44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6F7E-63BB-86E6-781F-8DB406518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24EFE-917C-4C95-A17A-B1753EADF113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2C3E-2388-DCDC-2977-C3F16DF3C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6197-D099-976E-252B-45D046668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34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039594-DD25-836D-7C15-FA7E3AEC6C88}"/>
              </a:ext>
            </a:extLst>
          </p:cNvPr>
          <p:cNvGrpSpPr/>
          <p:nvPr/>
        </p:nvGrpSpPr>
        <p:grpSpPr>
          <a:xfrm>
            <a:off x="0" y="356616"/>
            <a:ext cx="12184569" cy="5852160"/>
            <a:chOff x="0" y="356616"/>
            <a:chExt cx="12184569" cy="58521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80D02B-C25B-0CF7-9F25-43C5DD9E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56616"/>
              <a:ext cx="12184569" cy="5852160"/>
            </a:xfrm>
            <a:prstGeom prst="rect">
              <a:avLst/>
            </a:prstGeom>
          </p:spPr>
        </p:pic>
        <p:pic>
          <p:nvPicPr>
            <p:cNvPr id="6" name="Graphic 5" descr="Cursor with solid fill">
              <a:extLst>
                <a:ext uri="{FF2B5EF4-FFF2-40B4-BE49-F238E27FC236}">
                  <a16:creationId xmlns:a16="http://schemas.microsoft.com/office/drawing/2014/main" id="{D9B076AB-F3A3-1469-B2DC-D64339910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45224" y="5084064"/>
              <a:ext cx="606552" cy="606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90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15314-DA8D-7196-82E3-C7B2FCC1A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34A100-6D43-858F-5D14-35BFE839F27D}"/>
              </a:ext>
            </a:extLst>
          </p:cNvPr>
          <p:cNvGrpSpPr/>
          <p:nvPr/>
        </p:nvGrpSpPr>
        <p:grpSpPr>
          <a:xfrm>
            <a:off x="603601" y="819993"/>
            <a:ext cx="6189740" cy="4877051"/>
            <a:chOff x="603601" y="819993"/>
            <a:chExt cx="6189740" cy="4877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940F37-E865-0F89-01B4-BF13D0D67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601" y="819993"/>
              <a:ext cx="3111660" cy="48770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FE7C20-42AC-9238-7D99-67B8D3855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1681" y="832694"/>
              <a:ext cx="3111660" cy="4864350"/>
            </a:xfrm>
            <a:prstGeom prst="rect">
              <a:avLst/>
            </a:prstGeom>
          </p:spPr>
        </p:pic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F5D65379-702B-F995-57CD-E546DE099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14926" y="3782206"/>
              <a:ext cx="606552" cy="606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66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E9FDD-4E85-A99C-0B05-0FD43AB11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851240E-A404-D978-37E2-74ABB3EF5992}"/>
              </a:ext>
            </a:extLst>
          </p:cNvPr>
          <p:cNvGrpSpPr/>
          <p:nvPr/>
        </p:nvGrpSpPr>
        <p:grpSpPr>
          <a:xfrm>
            <a:off x="1923327" y="685659"/>
            <a:ext cx="9226595" cy="5486682"/>
            <a:chOff x="102410" y="692009"/>
            <a:chExt cx="9226595" cy="54866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CF300E-18E0-DFBF-640E-A3716D0E7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10" y="692009"/>
              <a:ext cx="6159817" cy="54739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D6CCCE-8736-0298-1881-F40E47A2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6396" y="692009"/>
              <a:ext cx="3092609" cy="5486682"/>
            </a:xfrm>
            <a:prstGeom prst="rect">
              <a:avLst/>
            </a:prstGeom>
          </p:spPr>
        </p:pic>
        <p:pic>
          <p:nvPicPr>
            <p:cNvPr id="6" name="Graphic 5" descr="Cursor with solid fill">
              <a:extLst>
                <a:ext uri="{FF2B5EF4-FFF2-40B4-BE49-F238E27FC236}">
                  <a16:creationId xmlns:a16="http://schemas.microsoft.com/office/drawing/2014/main" id="{C8356F71-8C09-5FA3-F5F5-4A71D522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443" y="4309148"/>
              <a:ext cx="606552" cy="606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77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8BEB2-F449-A7AD-6196-D89BF8EB8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86585-BE01-ACF5-A3AF-DEDDEFB476F2}"/>
              </a:ext>
            </a:extLst>
          </p:cNvPr>
          <p:cNvGrpSpPr/>
          <p:nvPr/>
        </p:nvGrpSpPr>
        <p:grpSpPr>
          <a:xfrm>
            <a:off x="0" y="801416"/>
            <a:ext cx="12146746" cy="5418081"/>
            <a:chOff x="0" y="801416"/>
            <a:chExt cx="12146746" cy="54180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0DC1CC-FE8A-B104-1C09-F9196560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25784"/>
              <a:ext cx="9136824" cy="539371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482260-DF1F-6D97-A4FB-2109DA2AA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5742" y="801416"/>
              <a:ext cx="3041004" cy="5393714"/>
            </a:xfrm>
            <a:prstGeom prst="rect">
              <a:avLst/>
            </a:prstGeom>
          </p:spPr>
        </p:pic>
        <p:pic>
          <p:nvPicPr>
            <p:cNvPr id="14" name="Graphic 13" descr="Cursor with solid fill">
              <a:extLst>
                <a:ext uri="{FF2B5EF4-FFF2-40B4-BE49-F238E27FC236}">
                  <a16:creationId xmlns:a16="http://schemas.microsoft.com/office/drawing/2014/main" id="{924DA8DD-744B-5DEC-48AB-6FD350ACC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1718" y="4979182"/>
              <a:ext cx="606552" cy="606552"/>
            </a:xfrm>
            <a:prstGeom prst="rect">
              <a:avLst/>
            </a:prstGeom>
          </p:spPr>
        </p:pic>
        <p:pic>
          <p:nvPicPr>
            <p:cNvPr id="15" name="Graphic 14" descr="Cursor with solid fill">
              <a:extLst>
                <a:ext uri="{FF2B5EF4-FFF2-40B4-BE49-F238E27FC236}">
                  <a16:creationId xmlns:a16="http://schemas.microsoft.com/office/drawing/2014/main" id="{67CE86C6-BABF-B589-39AC-9DCA8E91B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24369">
              <a:off x="11483471" y="2672162"/>
              <a:ext cx="606552" cy="606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3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Blanca Zufiria Gerbolés</dc:creator>
  <cp:lastModifiedBy>Blanca Zufiria Gerbolés</cp:lastModifiedBy>
  <cp:revision>6</cp:revision>
  <dcterms:created xsi:type="dcterms:W3CDTF">2025-02-12T16:09:06Z</dcterms:created>
  <dcterms:modified xsi:type="dcterms:W3CDTF">2025-02-17T13:05:24Z</dcterms:modified>
</cp:coreProperties>
</file>