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4446-8200-7900-C5E6-5FDAFDE8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E9AB1-0165-F28D-CD76-980342EC9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481B-A9A5-6B17-D8F5-0FD2BF0D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5163-2CEF-166B-C6BE-F94CCF5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CAFA-8D61-E940-15DD-E99C8A1C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4079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C77F-1537-E574-D3FA-E272C277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C428-C73E-540F-1FED-3B3F462EA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63CD-4697-76F2-90AD-856F5CF9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EFB4-70AC-924B-3DE8-75FEFE81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A93E-C73D-285B-4383-9A60B33F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62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1E2EF-C37D-3D48-FFEE-0552A3BEA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8BEE7-6D71-1AAF-4223-BEE6E5DF2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7A9B-B62C-2455-7EC5-2ACD0BA9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B847-59EA-4FDE-93B9-4FF7497C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8A960-40F6-06A3-1D30-07AE5281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0088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DD60-4F6D-F3B6-6E02-826E88C4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021A-CF70-8D57-C6FA-B1FF23A4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E9DD-1B3F-1693-64CF-8ABACC9F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C4F3-DB27-AB0B-030F-40E3239C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568F-85EC-0E63-7497-A025B451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738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BEA3-D0B9-A419-4CAA-C7E26987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A763C-14D8-A4A9-AFF8-BF3CC804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4882-6C88-DA12-019D-77E8260D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DE0F0-0C0E-017B-F7E9-88A15F88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ADFC-DE77-9A25-772A-4C750CFC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645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52EE-1A72-920C-8E74-FDFBA523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3CDC-A103-DF71-405A-D756A2366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D76B-C504-3760-3B36-3076B3A10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69A03-D76E-6546-BAF9-1BC2CB31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7F9E4-B9AA-E4B3-BC32-688301FC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EE8B-3842-47F4-523F-43C28A62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4242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E663-B95E-ADD2-0866-0905A36C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D32EB-8F62-A44F-AF22-2C771BF55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A936-366C-0EFA-CE0D-E82E0DB80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A4F90-50E1-ADB8-AFDB-D722F206D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B842B-41E2-4080-789B-160BDB19B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69B47-B59F-B17C-8B5D-3A27E02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D87D5-466A-6A38-8C5F-04180278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7A5CC-4155-4157-A3EA-E326A5E6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42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2D1C-A2A3-F613-FF66-D53A668E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231DE-3C34-8B18-E7E2-B30C8192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7854B-75FB-B4DE-2A2D-2277B013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FFC0D-FE31-314F-E4C7-671906C2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523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DFB60-9C45-4E9B-FE4B-8950C918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BCEED-143F-E394-875D-2FD615BC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5E72F-14B6-ACF7-7CEF-DB6BD2E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52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0889-35A3-CE7D-AD0B-81C46C74F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C5D0-FF4B-9C1A-9841-FC958680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1CD5-9265-D45D-BBD7-A294E6C9B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3E24-F2A4-2776-D9D5-59F3AFFF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B1B51-C705-6CEC-F652-3E974771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357B-B39E-A05C-CF9E-46F6C4A4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2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675B-8F9E-160D-D526-4B8953AB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F8B1B-5121-6C6A-5B9A-BB00AF8DD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200F2-5005-F102-CC76-08E696AC5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BAF21-E739-2225-47DB-D6F01B7C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702F8-1234-0BFE-D428-CCAA279A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892A-3634-5C5D-1C9B-40DA8363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863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78B8A-9D14-59F0-E18C-89435CBD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E695-7869-4592-3414-B3C9E1E44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6F7E-63BB-86E6-781F-8DB406518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24EFE-917C-4C95-A17A-B1753EADF113}" type="datetimeFigureOut">
              <a:rPr lang="en-SE" smtClean="0"/>
              <a:t>2025-02-12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2C3E-2388-DCDC-2977-C3F16DF3C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B6197-D099-976E-252B-45D046668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98CE8-EBB8-4C3D-91EF-08843EFEBB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344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72519C-DB43-D587-33E4-F406C408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0"/>
            <a:ext cx="2940201" cy="4591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2F2ED8-28A0-7B9E-E15B-40D1D75D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75" t="574" r="33578" b="54669"/>
          <a:stretch/>
        </p:blipFill>
        <p:spPr>
          <a:xfrm>
            <a:off x="1821772" y="4712660"/>
            <a:ext cx="2878056" cy="20310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FE1E57-AE72-2197-3A4A-28FDEF05A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859" y="0"/>
            <a:ext cx="2921150" cy="4591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26405B-11BF-EE29-5FA9-1F6C025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52" t="54001" r="33601" b="1242"/>
          <a:stretch/>
        </p:blipFill>
        <p:spPr>
          <a:xfrm>
            <a:off x="4723953" y="4712661"/>
            <a:ext cx="2878056" cy="203103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D0AEEFB-4A1F-7933-0B01-2B516551171E}"/>
              </a:ext>
            </a:extLst>
          </p:cNvPr>
          <p:cNvSpPr>
            <a:spLocks noChangeAspect="1"/>
          </p:cNvSpPr>
          <p:nvPr/>
        </p:nvSpPr>
        <p:spPr>
          <a:xfrm>
            <a:off x="3805237" y="281807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548EF0-9C05-8746-03B9-BC1DFF042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399" y="0"/>
            <a:ext cx="2921150" cy="4591286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37DDFB8-3605-ED27-9B1B-36E60873A849}"/>
              </a:ext>
            </a:extLst>
          </p:cNvPr>
          <p:cNvSpPr>
            <a:spLocks noChangeAspect="1"/>
          </p:cNvSpPr>
          <p:nvPr/>
        </p:nvSpPr>
        <p:spPr>
          <a:xfrm>
            <a:off x="9540596" y="4082774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C01D1F5-3251-1B02-19A0-8AA1D509F9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31" t="346" r="273" b="52155"/>
          <a:stretch/>
        </p:blipFill>
        <p:spPr>
          <a:xfrm>
            <a:off x="7626134" y="4712660"/>
            <a:ext cx="2864826" cy="215548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A8814FA-205F-1AFE-06FD-181AFDB1C13B}"/>
              </a:ext>
            </a:extLst>
          </p:cNvPr>
          <p:cNvSpPr>
            <a:spLocks noChangeAspect="1"/>
          </p:cNvSpPr>
          <p:nvPr/>
        </p:nvSpPr>
        <p:spPr>
          <a:xfrm>
            <a:off x="9540596" y="484225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B7584D-AA52-BAE7-66D1-3E0B5B542F2D}"/>
              </a:ext>
            </a:extLst>
          </p:cNvPr>
          <p:cNvSpPr>
            <a:spLocks noChangeAspect="1"/>
          </p:cNvSpPr>
          <p:nvPr/>
        </p:nvSpPr>
        <p:spPr>
          <a:xfrm>
            <a:off x="6745959" y="484225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256322-76BD-F9E0-42A3-32728814345D}"/>
              </a:ext>
            </a:extLst>
          </p:cNvPr>
          <p:cNvSpPr>
            <a:spLocks noChangeAspect="1"/>
          </p:cNvSpPr>
          <p:nvPr/>
        </p:nvSpPr>
        <p:spPr>
          <a:xfrm>
            <a:off x="3805237" y="484225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3C27A0-F3E8-EEA3-89E9-C447E03E802E}"/>
              </a:ext>
            </a:extLst>
          </p:cNvPr>
          <p:cNvSpPr>
            <a:spLocks noChangeAspect="1"/>
          </p:cNvSpPr>
          <p:nvPr/>
        </p:nvSpPr>
        <p:spPr>
          <a:xfrm>
            <a:off x="6745959" y="347035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00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Blanca Zufiria Gerbolés</dc:creator>
  <cp:lastModifiedBy>Blanca Zufiria Gerbolés</cp:lastModifiedBy>
  <cp:revision>4</cp:revision>
  <dcterms:created xsi:type="dcterms:W3CDTF">2025-02-12T16:09:06Z</dcterms:created>
  <dcterms:modified xsi:type="dcterms:W3CDTF">2025-02-12T17:03:43Z</dcterms:modified>
</cp:coreProperties>
</file>