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2025-02-13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2025-02-13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2025-02-13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2025-02-13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2025-02-13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2025-02-13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2025-02-13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2025-02-13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2025-02-13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2025-02-13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2025-02-13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2025-02-13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BEA5EE-CDFC-CD29-54E3-7386F153F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116218" cy="4293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27A09C-620E-E166-0141-908B0805B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443" y="1"/>
            <a:ext cx="1880774" cy="42936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B9D5EA-C647-AFFA-6915-794C33C63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217" y="0"/>
            <a:ext cx="4696988" cy="4293691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129082" y="684197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5080D3-4FD0-F76E-6A1B-8B23FD3C6BAF}"/>
              </a:ext>
            </a:extLst>
          </p:cNvPr>
          <p:cNvSpPr>
            <a:spLocks noChangeAspect="1"/>
          </p:cNvSpPr>
          <p:nvPr/>
        </p:nvSpPr>
        <p:spPr>
          <a:xfrm>
            <a:off x="3519982" y="175685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6E30D3-40C7-0CFA-A767-9F3324E883FB}"/>
              </a:ext>
            </a:extLst>
          </p:cNvPr>
          <p:cNvSpPr>
            <a:spLocks noChangeAspect="1"/>
          </p:cNvSpPr>
          <p:nvPr/>
        </p:nvSpPr>
        <p:spPr>
          <a:xfrm>
            <a:off x="5996991" y="684197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Blanca Zufiria Gerbolés</cp:lastModifiedBy>
  <cp:revision>14</cp:revision>
  <dcterms:created xsi:type="dcterms:W3CDTF">2023-09-30T18:26:37Z</dcterms:created>
  <dcterms:modified xsi:type="dcterms:W3CDTF">2025-02-13T16:56:41Z</dcterms:modified>
</cp:coreProperties>
</file>