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69"/>
  </p:notesMasterIdLst>
  <p:sldIdLst>
    <p:sldId id="262" r:id="rId6"/>
    <p:sldId id="336" r:id="rId7"/>
    <p:sldId id="354" r:id="rId8"/>
    <p:sldId id="393" r:id="rId9"/>
    <p:sldId id="394" r:id="rId10"/>
    <p:sldId id="398" r:id="rId11"/>
    <p:sldId id="399" r:id="rId12"/>
    <p:sldId id="400" r:id="rId13"/>
    <p:sldId id="401" r:id="rId14"/>
    <p:sldId id="395" r:id="rId15"/>
    <p:sldId id="360" r:id="rId16"/>
    <p:sldId id="396" r:id="rId17"/>
    <p:sldId id="332" r:id="rId18"/>
    <p:sldId id="422" r:id="rId19"/>
    <p:sldId id="370" r:id="rId20"/>
    <p:sldId id="344" r:id="rId21"/>
    <p:sldId id="333" r:id="rId22"/>
    <p:sldId id="334" r:id="rId23"/>
    <p:sldId id="335" r:id="rId24"/>
    <p:sldId id="341" r:id="rId25"/>
    <p:sldId id="342" r:id="rId26"/>
    <p:sldId id="339" r:id="rId27"/>
    <p:sldId id="419" r:id="rId28"/>
    <p:sldId id="410" r:id="rId29"/>
    <p:sldId id="402" r:id="rId30"/>
    <p:sldId id="420" r:id="rId31"/>
    <p:sldId id="403" r:id="rId32"/>
    <p:sldId id="404" r:id="rId33"/>
    <p:sldId id="421" r:id="rId34"/>
    <p:sldId id="423" r:id="rId35"/>
    <p:sldId id="405" r:id="rId36"/>
    <p:sldId id="406" r:id="rId37"/>
    <p:sldId id="408" r:id="rId38"/>
    <p:sldId id="409" r:id="rId39"/>
    <p:sldId id="425" r:id="rId40"/>
    <p:sldId id="412" r:id="rId41"/>
    <p:sldId id="413" r:id="rId42"/>
    <p:sldId id="418" r:id="rId43"/>
    <p:sldId id="414" r:id="rId44"/>
    <p:sldId id="415" r:id="rId45"/>
    <p:sldId id="416" r:id="rId46"/>
    <p:sldId id="417" r:id="rId47"/>
    <p:sldId id="346" r:id="rId48"/>
    <p:sldId id="347" r:id="rId49"/>
    <p:sldId id="348" r:id="rId50"/>
    <p:sldId id="349" r:id="rId51"/>
    <p:sldId id="350" r:id="rId52"/>
    <p:sldId id="351" r:id="rId53"/>
    <p:sldId id="352" r:id="rId54"/>
    <p:sldId id="353" r:id="rId55"/>
    <p:sldId id="364" r:id="rId56"/>
    <p:sldId id="365" r:id="rId57"/>
    <p:sldId id="366" r:id="rId58"/>
    <p:sldId id="369" r:id="rId59"/>
    <p:sldId id="426" r:id="rId60"/>
    <p:sldId id="427" r:id="rId61"/>
    <p:sldId id="428" r:id="rId62"/>
    <p:sldId id="429" r:id="rId63"/>
    <p:sldId id="430" r:id="rId64"/>
    <p:sldId id="431" r:id="rId65"/>
    <p:sldId id="432" r:id="rId66"/>
    <p:sldId id="433" r:id="rId67"/>
    <p:sldId id="376" r:id="rId6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D959FC7-B31A-4F84-AA42-D903C7CE0EC7}">
          <p14:sldIdLst>
            <p14:sldId id="262"/>
            <p14:sldId id="336"/>
          </p14:sldIdLst>
        </p14:section>
        <p14:section name="회원가입" id="{D6E13B49-F105-4444-B0E6-1D1D7C5C1AC3}">
          <p14:sldIdLst>
            <p14:sldId id="354"/>
            <p14:sldId id="393"/>
            <p14:sldId id="394"/>
            <p14:sldId id="398"/>
            <p14:sldId id="399"/>
            <p14:sldId id="400"/>
            <p14:sldId id="401"/>
            <p14:sldId id="395"/>
          </p14:sldIdLst>
        </p14:section>
        <p14:section name="로그인" id="{0FE1CFA6-B9EE-418C-82E0-0029E533246A}">
          <p14:sldIdLst>
            <p14:sldId id="360"/>
            <p14:sldId id="396"/>
          </p14:sldIdLst>
        </p14:section>
        <p14:section name="메인페이지" id="{22AED9C2-41FD-43BE-9B8B-723889E4E263}">
          <p14:sldIdLst>
            <p14:sldId id="332"/>
            <p14:sldId id="422"/>
            <p14:sldId id="370"/>
            <p14:sldId id="344"/>
            <p14:sldId id="333"/>
            <p14:sldId id="334"/>
            <p14:sldId id="335"/>
            <p14:sldId id="341"/>
            <p14:sldId id="342"/>
            <p14:sldId id="339"/>
            <p14:sldId id="419"/>
          </p14:sldIdLst>
        </p14:section>
        <p14:section name="아이디어올리기" id="{5F4B4261-6F59-41D7-8473-49BB8E338DA5}">
          <p14:sldIdLst>
            <p14:sldId id="410"/>
            <p14:sldId id="402"/>
            <p14:sldId id="420"/>
            <p14:sldId id="403"/>
            <p14:sldId id="404"/>
            <p14:sldId id="421"/>
            <p14:sldId id="423"/>
            <p14:sldId id="405"/>
          </p14:sldIdLst>
        </p14:section>
        <p14:section name="아이디어상세페이지" id="{393A1B86-4832-41E0-8727-B02C7C548071}">
          <p14:sldIdLst>
            <p14:sldId id="406"/>
            <p14:sldId id="408"/>
            <p14:sldId id="409"/>
            <p14:sldId id="425"/>
            <p14:sldId id="412"/>
          </p14:sldIdLst>
        </p14:section>
        <p14:section name="아이디어알리기" id="{B1A2E7EE-FB4D-48BF-ADC8-EADDD66D11B3}">
          <p14:sldIdLst>
            <p14:sldId id="413"/>
            <p14:sldId id="418"/>
            <p14:sldId id="414"/>
            <p14:sldId id="415"/>
            <p14:sldId id="416"/>
            <p14:sldId id="417"/>
          </p14:sldIdLst>
        </p14:section>
        <p14:section name="상품리스트" id="{F74D287A-D89B-4A2D-BE85-033EB6DB2761}">
          <p14:sldIdLst>
            <p14:sldId id="346"/>
            <p14:sldId id="347"/>
            <p14:sldId id="348"/>
            <p14:sldId id="349"/>
          </p14:sldIdLst>
        </p14:section>
        <p14:section name="상품상세및구매" id="{13AB6A8B-2349-4A4C-BB57-94647DFB7F26}">
          <p14:sldIdLst>
            <p14:sldId id="350"/>
            <p14:sldId id="351"/>
            <p14:sldId id="352"/>
            <p14:sldId id="353"/>
          </p14:sldIdLst>
        </p14:section>
        <p14:section name="장바구니/구매,결제창" id="{5331B6C5-8F29-4270-BB9C-78BC6CAC2145}">
          <p14:sldIdLst>
            <p14:sldId id="364"/>
            <p14:sldId id="365"/>
            <p14:sldId id="366"/>
            <p14:sldId id="369"/>
          </p14:sldIdLst>
        </p14:section>
        <p14:section name="소통하기" id="{DAD9DF42-C6EB-451A-A812-02AE80FD7729}">
          <p14:sldIdLst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</p14:sldIdLst>
        </p14:section>
        <p14:section name="마이페이지" id="{B6FE4484-91BE-4BFE-933F-B1BA36EA5232}">
          <p14:sldIdLst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166" userDrawn="1">
          <p15:clr>
            <a:srgbClr val="A4A3A4"/>
          </p15:clr>
        </p15:guide>
        <p15:guide id="3" orient="horz" pos="595" userDrawn="1">
          <p15:clr>
            <a:srgbClr val="A4A3A4"/>
          </p15:clr>
        </p15:guide>
        <p15:guide id="4" pos="438" userDrawn="1">
          <p15:clr>
            <a:srgbClr val="A4A3A4"/>
          </p15:clr>
        </p15:guide>
        <p15:guide id="5" pos="5722" userDrawn="1">
          <p15:clr>
            <a:srgbClr val="A4A3A4"/>
          </p15:clr>
        </p15:guide>
        <p15:guide id="6" orient="horz" pos="686" userDrawn="1">
          <p15:clr>
            <a:srgbClr val="A4A3A4"/>
          </p15:clr>
        </p15:guide>
        <p15:guide id="7" orient="horz" pos="1162" userDrawn="1">
          <p15:clr>
            <a:srgbClr val="A4A3A4"/>
          </p15:clr>
        </p15:guide>
        <p15:guide id="8" orient="horz" pos="14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913"/>
    <a:srgbClr val="FEF6F0"/>
    <a:srgbClr val="920000"/>
    <a:srgbClr val="FFC89B"/>
    <a:srgbClr val="FFF1E5"/>
    <a:srgbClr val="8FAADC"/>
    <a:srgbClr val="FFFFFF"/>
    <a:srgbClr val="CCCC00"/>
    <a:srgbClr val="00CC66"/>
    <a:srgbClr val="9B9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340" autoAdjust="0"/>
  </p:normalViewPr>
  <p:slideViewPr>
    <p:cSldViewPr snapToGrid="0">
      <p:cViewPr varScale="1">
        <p:scale>
          <a:sx n="59" d="100"/>
          <a:sy n="59" d="100"/>
        </p:scale>
        <p:origin x="51" y="732"/>
      </p:cViewPr>
      <p:guideLst>
        <p:guide orient="horz" pos="2387"/>
        <p:guide pos="166"/>
        <p:guide orient="horz" pos="595"/>
        <p:guide pos="438"/>
        <p:guide pos="5722"/>
        <p:guide orient="horz" pos="686"/>
        <p:guide orient="horz" pos="1162"/>
        <p:guide orient="horz" pos="14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A0D6A-EDAB-4679-8E21-163496F7BE78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D5376-6DCC-480F-A900-C71132B8E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941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D5376-6DCC-480F-A900-C71132B8E0BD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254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D5376-6DCC-480F-A900-C71132B8E0BD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391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D5376-6DCC-480F-A900-C71132B8E0BD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524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D5376-6DCC-480F-A900-C71132B8E0BD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675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D5376-6DCC-480F-A900-C71132B8E0BD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61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D5376-6DCC-480F-A900-C71132B8E0BD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57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D5376-6DCC-480F-A900-C71132B8E0BD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245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D5376-6DCC-480F-A900-C71132B8E0BD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505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D5376-6DCC-480F-A900-C71132B8E0BD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701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D5376-6DCC-480F-A900-C71132B8E0BD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328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D5376-6DCC-480F-A900-C71132B8E0BD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536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D5376-6DCC-480F-A900-C71132B8E0BD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304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CAC6F-C69F-4AF7-AE0D-799C10B1A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0AA80D-6EEE-4F4E-9513-217092E95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48982-20BD-4F11-B044-943B1B25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D3F4-43A6-4ECC-B9C8-9105A78A3CE0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326DE7-0E79-44B6-A60E-B376D72D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9BC027-C071-43B0-AECD-412F47B3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BDD3-AED5-4798-9556-1564EC38A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16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E3F3A-D58F-4E34-AD39-C96F2F05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FDDE5C-A438-4807-9061-4909F1572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A417D-49D0-4028-BD88-D6D8F64F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D3F4-43A6-4ECC-B9C8-9105A78A3CE0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F81A8-1F2D-4605-9D33-4A6A2C331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492DD-9A6B-48FB-89BC-CADE40B9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BDD3-AED5-4798-9556-1564EC38A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19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0D039B-D4DB-4BC5-B393-D027FF136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42062C-F3A0-4C18-B268-671E69E75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359CAA-3E3C-41A9-B47E-3F37FE3A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D3F4-43A6-4ECC-B9C8-9105A78A3CE0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4FEFC-FAE0-4995-A68E-C5971A70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9C2E42-9F3F-44D3-ADD4-6F4F4281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BDD3-AED5-4798-9556-1564EC38A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98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0DF3E-6E38-48AB-8B68-FBDB69312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23149C-5C31-49D9-8A3A-BD4C097F6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BA1527-1940-482C-8846-FEA75AAF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A313-4ECA-4234-AB88-CB32A73C2E3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9265B-FA58-4989-B31D-BC89787E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9BEAA-644A-4397-B4CE-BCC07703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619B-6478-4D44-8FBA-16F307AA1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298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06C74-DA33-48EC-8CFF-0A4E5297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70B2E-3AB1-4E54-BB92-D41437F4F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02869-8ED2-4066-9966-F5A397E0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A313-4ECA-4234-AB88-CB32A73C2E3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1A1DF2-6C83-467D-87DE-9C4F6756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5D64E-9166-415D-97A3-2AD05CB5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619B-6478-4D44-8FBA-16F307AA1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61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2F022-26D8-4EA2-894B-9003D2DB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4DD01E-982B-4691-8D41-7CFD11BE5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D3008-C923-485B-866B-8CAE2C6D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A313-4ECA-4234-AB88-CB32A73C2E3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1FB73-1511-4541-B847-38DEE2D5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A55B9-64B2-4306-941C-22302D01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619B-6478-4D44-8FBA-16F307AA1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40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85104-2AB5-4344-90BA-67808C94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0991A7-C844-45B8-BA1E-ED8BDF93B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0CB04F-6845-4143-82AB-0167FB36C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F1967C-4F58-49D1-B04B-967DEFD5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A313-4ECA-4234-AB88-CB32A73C2E3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CBB64F-640F-4450-8B4D-6E2DADA5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ACC7B-0A74-4FB9-943E-4D9950CC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619B-6478-4D44-8FBA-16F307AA1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665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264C1-435D-4B51-85B1-AB42FFEE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4332C6-D42F-4A72-A2DB-DD4431415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4AD0CC-A2B4-49A0-8361-D8F0F4EAE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C4A6A9-4C14-4509-ADB7-7C4949565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3C6521-FD71-41CF-90F3-6E107DE66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4CFB28-A3D7-46F3-9829-561461F9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A313-4ECA-4234-AB88-CB32A73C2E3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4A2119-B2BB-4BBC-9C1C-3EFAB2BA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4CD18F-7148-4D7B-8225-1BE8CFDA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619B-6478-4D44-8FBA-16F307AA1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845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08C26-E46B-4198-A4FF-72DD2E04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9896D4-AE04-4DC1-80C9-52CBC2D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A313-4ECA-4234-AB88-CB32A73C2E3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AFD9AE-E601-459A-B099-188F2DB9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18067D-659A-4708-95B5-A744C845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619B-6478-4D44-8FBA-16F307AA1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915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DC80EC-D06E-45AC-B9A7-8B9E8889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A313-4ECA-4234-AB88-CB32A73C2E3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6A0609-2D4C-486D-BAF8-E7EDFBEA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4282CD-6B48-4F91-951E-7EEA9737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619B-6478-4D44-8FBA-16F307AA1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69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5672F-300C-455A-9637-C0D328BEB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E66C8-0E73-42B9-B688-DC0B8B775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7F44ED-B5A3-4518-9285-615ED2017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FF2A9C-B0A2-468E-B925-44575CB9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A313-4ECA-4234-AB88-CB32A73C2E3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20460C-F42F-4CF6-A03B-14AA3773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0F0E3C-811F-4C4A-AF19-71272018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619B-6478-4D44-8FBA-16F307AA1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69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6835D-F834-4BA9-8B02-B2F40EBE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032AE-6A62-4632-81EC-E7D23A380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94048-3AD8-4599-A617-2BBE0BE5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D3F4-43A6-4ECC-B9C8-9105A78A3CE0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A3537-B482-4DFA-839C-FFC3C38F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B20BE0-114B-4293-827E-BE490C65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BDD3-AED5-4798-9556-1564EC38A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4339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285CD-830B-4D53-86A6-098D2D0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117A3F-4657-4C50-B12E-69F31A8F3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E00540-1F48-4023-BDF8-1E7CBBA42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FF9CBD-BCC1-42D3-9751-CF834EA8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A313-4ECA-4234-AB88-CB32A73C2E3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3D05FB-A58B-4486-9879-5C1F6AD9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1484CF-D936-4152-905E-C1FF38F5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619B-6478-4D44-8FBA-16F307AA1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798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B72F3-002B-4492-BB6D-6690D29F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8A1007-EFDE-4965-B1AE-5CAA016C3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E0691-59E5-4707-AA59-C1A3AB76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A313-4ECA-4234-AB88-CB32A73C2E3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B5AD3-8D08-4DE0-88A4-E18875E82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A64D1-2201-42E9-ADED-50D4250E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619B-6478-4D44-8FBA-16F307AA1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4655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9D2933-5C60-43D2-9DED-FF442C699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854797-6801-41CC-9A5C-74B75C29A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FC041-E9BD-4C75-B410-38983AF2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A313-4ECA-4234-AB88-CB32A73C2E3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5FD4E0-ABBD-4F77-8FF1-B84AD925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B38E0-3CB0-4284-ABC4-56752D16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619B-6478-4D44-8FBA-16F307AA1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20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2F265-6ABC-476A-985E-EFDF8563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09183-4AF0-49AB-A1EE-6D349A34B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AA5F0-82D2-4E14-8C7A-872D5480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D3F4-43A6-4ECC-B9C8-9105A78A3CE0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9C4145-FA07-4EE9-B8C8-CB98379C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74EA22-3173-41AD-8F2F-152B1CC1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BDD3-AED5-4798-9556-1564EC38A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0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B07F-E60B-46B5-AF96-8B5FD8D3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194144-F0A0-4953-A4AE-94883424B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71F427-8A27-455A-8A7D-2BB2A288B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7DD63D-A617-4C6C-B5AA-F0E79CD5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D3F4-43A6-4ECC-B9C8-9105A78A3CE0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E4A82A-CC9F-4162-9CC4-D033CE85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23E10E-0EB1-41E9-AA36-FB01830C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BDD3-AED5-4798-9556-1564EC38A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42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525E4-D0D5-4DA0-9340-2B7A72A5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576FD1-A4F9-4F91-91D8-BCD939D50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9B8A9A-E3BE-4D7E-B63C-A1F3D03D3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6761EC-A26E-4153-85E1-C292D9438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FD1995-0837-41FA-AF32-DAABEEB7C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4B1B-5A91-431A-8BD8-DAE403B3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D3F4-43A6-4ECC-B9C8-9105A78A3CE0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3786E1-336B-48DC-93F0-7DEAAFC6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08CE1F-C00B-435A-A66E-CEF45811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BDD3-AED5-4798-9556-1564EC38A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54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DE3BB-CC55-41BB-BC19-64ADE256D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76C8E5-7A4F-4605-BC5B-11D85333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D3F4-43A6-4ECC-B9C8-9105A78A3CE0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161AB1-16B3-489B-B868-125B25CC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244A3D-14DA-4133-B7BC-617A342E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BDD3-AED5-4798-9556-1564EC38A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35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1BEE6A-F944-42A0-BD35-415CD27D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D3F4-43A6-4ECC-B9C8-9105A78A3CE0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750485-0CF5-4EBD-B8FF-C4C62FF6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B644A4-5F9C-4D7B-9BB2-7902940C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BDD3-AED5-4798-9556-1564EC38A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5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25468-3038-4322-AAE5-47BF0DB5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A8C81-A748-4E4B-964D-EF29F4A53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A75AAA-DB7C-44C1-83D8-12B633A17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3CBF7C-0BF6-4663-981B-0E431EBB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D3F4-43A6-4ECC-B9C8-9105A78A3CE0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E74169-BB9D-4FBF-9FE8-2E57AF99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D8A31C-E0ED-47E8-A3F1-D6E4088F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BDD3-AED5-4798-9556-1564EC38A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88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52309-9A52-4B45-A60B-C49A2523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8A379E-0537-4484-827E-EF11AC8CE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8B95F4-6D8D-4704-A2CC-64FD9C91B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D45B6B-244F-48F8-93B1-FC9983F2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D3F4-43A6-4ECC-B9C8-9105A78A3CE0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3459E-AF9D-49CA-B90F-7A021BCE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5D8DB2-02F5-4A60-B673-66FD7896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BDD3-AED5-4798-9556-1564EC38A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96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BC7487-3237-48B1-ACAE-3A19356C4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BD3F4-43A6-4ECC-B9C8-9105A78A3CE0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4ABED-BD40-4CA1-85FD-B23075EC1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2F1C86-E8A9-40C5-819E-C3723D997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1BDD3-AED5-4798-9556-1564EC38A28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EFEC2E-D053-4F61-8EDF-97E7C0B6E2B5}"/>
              </a:ext>
            </a:extLst>
          </p:cNvPr>
          <p:cNvCxnSpPr/>
          <p:nvPr userDrawn="1"/>
        </p:nvCxnSpPr>
        <p:spPr>
          <a:xfrm>
            <a:off x="152660" y="821585"/>
            <a:ext cx="9490364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54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A0634D-782B-4FD9-8CFD-C9492EDC6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45C263-9FA4-43A1-9FF2-69D798EE0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D5948-E7D0-431B-A536-B3E8727BC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3A313-4ECA-4234-AB88-CB32A73C2E3E}" type="datetimeFigureOut">
              <a:rPr lang="ko-KR" altLang="en-US" smtClean="0"/>
              <a:t>2020-09-21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8D74AD-3192-475D-85D8-C58A78673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3D1FA-C186-42EB-ADC4-BED33C91F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9619B-6478-4D44-8FBA-16F307AA1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61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hyperlink" Target="mailto:email_id@maildomain.com" TargetMode="External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tel:02-000-0000" TargetMode="External"/><Relationship Id="rId11" Type="http://schemas.openxmlformats.org/officeDocument/2006/relationships/image" Target="../media/image12.sv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slide" Target="slide13.xml"/><Relationship Id="rId9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email_id@maildomain.com" TargetMode="External"/><Relationship Id="rId5" Type="http://schemas.openxmlformats.org/officeDocument/2006/relationships/hyperlink" Target="tel:02-000-0000" TargetMode="External"/><Relationship Id="rId10" Type="http://schemas.openxmlformats.org/officeDocument/2006/relationships/image" Target="../media/image6.svg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sv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email_id@maildomain.com" TargetMode="External"/><Relationship Id="rId5" Type="http://schemas.openxmlformats.org/officeDocument/2006/relationships/hyperlink" Target="tel:02-000-0000" TargetMode="External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_id@maildomain.com" TargetMode="External"/><Relationship Id="rId2" Type="http://schemas.openxmlformats.org/officeDocument/2006/relationships/hyperlink" Target="tel:02-000-0000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_id@maildomain.com" TargetMode="External"/><Relationship Id="rId2" Type="http://schemas.openxmlformats.org/officeDocument/2006/relationships/hyperlink" Target="tel:02-000-0000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4.svg"/><Relationship Id="rId5" Type="http://schemas.openxmlformats.org/officeDocument/2006/relationships/image" Target="../media/image6.sv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22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4.svg"/><Relationship Id="rId5" Type="http://schemas.openxmlformats.org/officeDocument/2006/relationships/image" Target="../media/image6.sv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2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hyperlink" Target="mailto:email_id@maildomain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tel:02-000-0000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2.svg"/><Relationship Id="rId7" Type="http://schemas.openxmlformats.org/officeDocument/2006/relationships/image" Target="../media/image27.svg"/><Relationship Id="rId12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6.svg"/><Relationship Id="rId10" Type="http://schemas.openxmlformats.org/officeDocument/2006/relationships/image" Target="../media/image30.png"/><Relationship Id="rId4" Type="http://schemas.openxmlformats.org/officeDocument/2006/relationships/image" Target="../media/image5.png"/><Relationship Id="rId9" Type="http://schemas.openxmlformats.org/officeDocument/2006/relationships/image" Target="../media/image29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svg"/><Relationship Id="rId3" Type="http://schemas.openxmlformats.org/officeDocument/2006/relationships/image" Target="../media/image2.svg"/><Relationship Id="rId7" Type="http://schemas.openxmlformats.org/officeDocument/2006/relationships/image" Target="../media/image35.svg"/><Relationship Id="rId12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1.svg"/><Relationship Id="rId5" Type="http://schemas.openxmlformats.org/officeDocument/2006/relationships/image" Target="../media/image6.svg"/><Relationship Id="rId10" Type="http://schemas.openxmlformats.org/officeDocument/2006/relationships/image" Target="../media/image30.png"/><Relationship Id="rId4" Type="http://schemas.openxmlformats.org/officeDocument/2006/relationships/image" Target="../media/image5.png"/><Relationship Id="rId9" Type="http://schemas.openxmlformats.org/officeDocument/2006/relationships/image" Target="../media/image29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4.svg"/><Relationship Id="rId5" Type="http://schemas.openxmlformats.org/officeDocument/2006/relationships/image" Target="../media/image6.sv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22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email_id@maildomain.com" TargetMode="External"/><Relationship Id="rId5" Type="http://schemas.openxmlformats.org/officeDocument/2006/relationships/hyperlink" Target="tel:02-000-0000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6.sv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svg"/><Relationship Id="rId7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6.svg"/><Relationship Id="rId10" Type="http://schemas.openxmlformats.org/officeDocument/2006/relationships/image" Target="../media/image30.png"/><Relationship Id="rId4" Type="http://schemas.openxmlformats.org/officeDocument/2006/relationships/image" Target="../media/image5.png"/><Relationship Id="rId9" Type="http://schemas.openxmlformats.org/officeDocument/2006/relationships/image" Target="../media/image29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5.svg"/><Relationship Id="rId7" Type="http://schemas.openxmlformats.org/officeDocument/2006/relationships/image" Target="../media/image31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6.svg"/><Relationship Id="rId5" Type="http://schemas.openxmlformats.org/officeDocument/2006/relationships/image" Target="../media/image29.svg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2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7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37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mailto:email_id@maildomain.com" TargetMode="External"/><Relationship Id="rId10" Type="http://schemas.openxmlformats.org/officeDocument/2006/relationships/image" Target="../media/image6.svg"/><Relationship Id="rId4" Type="http://schemas.openxmlformats.org/officeDocument/2006/relationships/hyperlink" Target="tel:02-000-0000" TargetMode="External"/><Relationship Id="rId9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6.svg"/><Relationship Id="rId3" Type="http://schemas.openxmlformats.org/officeDocument/2006/relationships/image" Target="../media/image39.svg"/><Relationship Id="rId7" Type="http://schemas.openxmlformats.org/officeDocument/2006/relationships/image" Target="../media/image41.png"/><Relationship Id="rId12" Type="http://schemas.openxmlformats.org/officeDocument/2006/relationships/image" Target="../media/image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image" Target="../media/image45.svg"/><Relationship Id="rId5" Type="http://schemas.openxmlformats.org/officeDocument/2006/relationships/image" Target="../media/image1.png"/><Relationship Id="rId10" Type="http://schemas.openxmlformats.org/officeDocument/2006/relationships/image" Target="../media/image44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email_id@maildomain.com" TargetMode="External"/><Relationship Id="rId5" Type="http://schemas.openxmlformats.org/officeDocument/2006/relationships/hyperlink" Target="tel:02-000-0000" TargetMode="Externa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email_id@maildomain.com" TargetMode="External"/><Relationship Id="rId11" Type="http://schemas.openxmlformats.org/officeDocument/2006/relationships/image" Target="../media/image6.svg"/><Relationship Id="rId5" Type="http://schemas.openxmlformats.org/officeDocument/2006/relationships/hyperlink" Target="tel:02-000-0000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48.png"/><Relationship Id="rId9" Type="http://schemas.openxmlformats.org/officeDocument/2006/relationships/image" Target="../media/image2.sv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email_id@maildomain.com" TargetMode="External"/><Relationship Id="rId11" Type="http://schemas.openxmlformats.org/officeDocument/2006/relationships/image" Target="../media/image6.svg"/><Relationship Id="rId5" Type="http://schemas.openxmlformats.org/officeDocument/2006/relationships/hyperlink" Target="tel:02-000-0000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50.png"/><Relationship Id="rId9" Type="http://schemas.openxmlformats.org/officeDocument/2006/relationships/image" Target="../media/image2.sv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51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6.svg"/><Relationship Id="rId4" Type="http://schemas.openxmlformats.org/officeDocument/2006/relationships/image" Target="../media/image52.png"/><Relationship Id="rId9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.png"/><Relationship Id="rId5" Type="http://schemas.openxmlformats.org/officeDocument/2006/relationships/image" Target="../media/image53.png"/><Relationship Id="rId10" Type="http://schemas.openxmlformats.org/officeDocument/2006/relationships/image" Target="../media/image2.svg"/><Relationship Id="rId4" Type="http://schemas.openxmlformats.org/officeDocument/2006/relationships/image" Target="../media/image52.png"/><Relationship Id="rId9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4.svg"/><Relationship Id="rId5" Type="http://schemas.openxmlformats.org/officeDocument/2006/relationships/image" Target="../media/image6.sv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22.sv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4.svg"/><Relationship Id="rId5" Type="http://schemas.openxmlformats.org/officeDocument/2006/relationships/image" Target="../media/image6.sv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22.sv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email_id@maildomain.com" TargetMode="External"/><Relationship Id="rId5" Type="http://schemas.openxmlformats.org/officeDocument/2006/relationships/hyperlink" Target="tel:02-000-0000" TargetMode="Externa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email_id@maildomain.com" TargetMode="External"/><Relationship Id="rId5" Type="http://schemas.openxmlformats.org/officeDocument/2006/relationships/hyperlink" Target="tel:02-000-0000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email_id@maildomain.com" TargetMode="External"/><Relationship Id="rId5" Type="http://schemas.openxmlformats.org/officeDocument/2006/relationships/hyperlink" Target="tel:02-000-0000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2.sv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email_id@maildomain.com" TargetMode="External"/><Relationship Id="rId5" Type="http://schemas.openxmlformats.org/officeDocument/2006/relationships/hyperlink" Target="tel:02-000-0000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81178D-E61A-4F29-9726-35FDE65D3A68}"/>
              </a:ext>
            </a:extLst>
          </p:cNvPr>
          <p:cNvSpPr txBox="1"/>
          <p:nvPr/>
        </p:nvSpPr>
        <p:spPr>
          <a:xfrm>
            <a:off x="3390900" y="980014"/>
            <a:ext cx="54102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 뉴 구 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54B177-777F-49F7-AC2B-D207B3228FAA}"/>
              </a:ext>
            </a:extLst>
          </p:cNvPr>
          <p:cNvSpPr/>
          <p:nvPr/>
        </p:nvSpPr>
        <p:spPr>
          <a:xfrm>
            <a:off x="5195047" y="1791169"/>
            <a:ext cx="1801906" cy="36933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n w="6350">
                  <a:noFill/>
                </a:ln>
                <a:solidFill>
                  <a:schemeClr val="tx1"/>
                </a:solidFill>
              </a:rPr>
              <a:t>엠케이지</a:t>
            </a:r>
            <a:endParaRPr lang="ko-KR" altLang="en-US" sz="1400" dirty="0">
              <a:ln w="63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61BD17-30C9-44FD-8AB6-267F1EE8193F}"/>
              </a:ext>
            </a:extLst>
          </p:cNvPr>
          <p:cNvSpPr/>
          <p:nvPr/>
        </p:nvSpPr>
        <p:spPr>
          <a:xfrm>
            <a:off x="2272431" y="2725934"/>
            <a:ext cx="1801906" cy="36933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6350">
                  <a:noFill/>
                </a:ln>
                <a:solidFill>
                  <a:schemeClr val="tx1"/>
                </a:solidFill>
              </a:rPr>
              <a:t>아이디어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156E75-CA7A-4167-94EF-9DD47DA316D9}"/>
              </a:ext>
            </a:extLst>
          </p:cNvPr>
          <p:cNvSpPr/>
          <p:nvPr/>
        </p:nvSpPr>
        <p:spPr>
          <a:xfrm>
            <a:off x="7639409" y="2725933"/>
            <a:ext cx="1801906" cy="36933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n w="6350">
                  <a:noFill/>
                </a:ln>
                <a:solidFill>
                  <a:schemeClr val="tx1"/>
                </a:solidFill>
              </a:rPr>
              <a:t>스마트팩토리</a:t>
            </a:r>
            <a:endParaRPr lang="ko-KR" altLang="en-US" sz="1400" dirty="0">
              <a:ln w="635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634661D-03F9-4E3E-92AC-79EEEEF1DAC8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5400000">
            <a:off x="4351976" y="981909"/>
            <a:ext cx="565433" cy="292261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A96F339-222F-4D51-9AAD-A931274C59AE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rot="16200000" flipH="1">
            <a:off x="7035465" y="1221036"/>
            <a:ext cx="565432" cy="244436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295888-C515-4683-91A4-566DCCB91CDC}"/>
              </a:ext>
            </a:extLst>
          </p:cNvPr>
          <p:cNvSpPr/>
          <p:nvPr/>
        </p:nvSpPr>
        <p:spPr>
          <a:xfrm>
            <a:off x="3501191" y="3761117"/>
            <a:ext cx="1801906" cy="36933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n w="6350">
                  <a:noFill/>
                </a:ln>
                <a:solidFill>
                  <a:schemeClr val="tx1"/>
                </a:solidFill>
              </a:rPr>
              <a:t>아이디어알리기</a:t>
            </a:r>
            <a:endParaRPr lang="ko-KR" altLang="en-US" sz="1400" dirty="0">
              <a:ln w="63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F08E80-1B8D-44FF-BAE9-DF063E40589E}"/>
              </a:ext>
            </a:extLst>
          </p:cNvPr>
          <p:cNvSpPr/>
          <p:nvPr/>
        </p:nvSpPr>
        <p:spPr>
          <a:xfrm>
            <a:off x="6208651" y="3761117"/>
            <a:ext cx="1801906" cy="36933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n w="6350">
                  <a:noFill/>
                </a:ln>
                <a:solidFill>
                  <a:schemeClr val="tx1"/>
                </a:solidFill>
              </a:rPr>
              <a:t>주문넣기</a:t>
            </a:r>
            <a:r>
              <a:rPr lang="en-US" altLang="ko-KR" sz="1400" dirty="0">
                <a:ln w="6350">
                  <a:noFill/>
                </a:ln>
                <a:solidFill>
                  <a:schemeClr val="tx1"/>
                </a:solidFill>
              </a:rPr>
              <a:t>(</a:t>
            </a:r>
            <a:r>
              <a:rPr lang="ko-KR" altLang="en-US" sz="1400" dirty="0" err="1">
                <a:ln w="6350">
                  <a:noFill/>
                </a:ln>
                <a:solidFill>
                  <a:schemeClr val="tx1"/>
                </a:solidFill>
              </a:rPr>
              <a:t>오픈몰</a:t>
            </a:r>
            <a:r>
              <a:rPr lang="en-US" altLang="ko-KR" sz="1400" dirty="0">
                <a:ln w="6350">
                  <a:noFill/>
                </a:ln>
                <a:solidFill>
                  <a:schemeClr val="tx1"/>
                </a:solidFill>
              </a:rPr>
              <a:t>)</a:t>
            </a:r>
            <a:endParaRPr lang="ko-KR" altLang="en-US" sz="1400" dirty="0">
              <a:ln w="63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BD037-87B9-4A1E-9118-FACF37EE8138}"/>
              </a:ext>
            </a:extLst>
          </p:cNvPr>
          <p:cNvSpPr/>
          <p:nvPr/>
        </p:nvSpPr>
        <p:spPr>
          <a:xfrm>
            <a:off x="695325" y="3761117"/>
            <a:ext cx="1801906" cy="36933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n w="6350">
                  <a:noFill/>
                </a:ln>
                <a:solidFill>
                  <a:schemeClr val="tx1"/>
                </a:solidFill>
              </a:rPr>
              <a:t>아이디어올리기</a:t>
            </a:r>
            <a:endParaRPr lang="ko-KR" altLang="en-US" sz="1400" dirty="0">
              <a:ln w="635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C2FFB04A-1F86-4148-8884-7095CDCF2BB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2051906" y="2639638"/>
            <a:ext cx="665851" cy="15771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32C462AF-5FCE-457C-88DD-6B97FC2F71A3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rot="16200000" flipH="1">
            <a:off x="3454839" y="2813811"/>
            <a:ext cx="665851" cy="12287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11B298E-CC8D-4A15-BA8A-4595CC592107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rot="5400000" flipH="1" flipV="1">
            <a:off x="7492057" y="2712812"/>
            <a:ext cx="665852" cy="14307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6FF3295-DB7C-4A81-A94D-856104B54EB5}"/>
              </a:ext>
            </a:extLst>
          </p:cNvPr>
          <p:cNvSpPr/>
          <p:nvPr/>
        </p:nvSpPr>
        <p:spPr>
          <a:xfrm>
            <a:off x="9035242" y="3761117"/>
            <a:ext cx="1801906" cy="36933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6350">
                  <a:noFill/>
                </a:ln>
                <a:solidFill>
                  <a:schemeClr val="tx1"/>
                </a:solidFill>
              </a:rPr>
              <a:t>소통하기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B76F6B0-EC46-4EBF-88B9-5F84F2C4ED9E}"/>
              </a:ext>
            </a:extLst>
          </p:cNvPr>
          <p:cNvCxnSpPr>
            <a:cxnSpLocks/>
            <a:stCxn id="26" idx="0"/>
            <a:endCxn id="9" idx="2"/>
          </p:cNvCxnSpPr>
          <p:nvPr/>
        </p:nvCxnSpPr>
        <p:spPr>
          <a:xfrm rot="16200000" flipV="1">
            <a:off x="8905353" y="2730274"/>
            <a:ext cx="665852" cy="13958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507B7568-8E0B-452B-A365-616CE103A68C}"/>
              </a:ext>
            </a:extLst>
          </p:cNvPr>
          <p:cNvCxnSpPr>
            <a:cxnSpLocks/>
            <a:stCxn id="7" idx="2"/>
            <a:endCxn id="52" idx="0"/>
          </p:cNvCxnSpPr>
          <p:nvPr/>
        </p:nvCxnSpPr>
        <p:spPr>
          <a:xfrm rot="16200000" flipH="1">
            <a:off x="1850240" y="3876486"/>
            <a:ext cx="761954" cy="12698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73C42AE-B343-4934-8048-41B130FB8854}"/>
              </a:ext>
            </a:extLst>
          </p:cNvPr>
          <p:cNvSpPr/>
          <p:nvPr/>
        </p:nvSpPr>
        <p:spPr>
          <a:xfrm>
            <a:off x="1965204" y="4892403"/>
            <a:ext cx="1801906" cy="36933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6350">
                  <a:noFill/>
                </a:ln>
                <a:solidFill>
                  <a:schemeClr val="tx1"/>
                </a:solidFill>
              </a:rPr>
              <a:t>게시판관리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F9030D79-4690-409C-AE89-19F51DA08DA8}"/>
              </a:ext>
            </a:extLst>
          </p:cNvPr>
          <p:cNvCxnSpPr>
            <a:cxnSpLocks/>
            <a:stCxn id="4" idx="2"/>
            <a:endCxn id="52" idx="0"/>
          </p:cNvCxnSpPr>
          <p:nvPr/>
        </p:nvCxnSpPr>
        <p:spPr>
          <a:xfrm rot="5400000">
            <a:off x="3253174" y="3743433"/>
            <a:ext cx="761954" cy="15359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2B1865EA-90AE-47C5-A175-3B09148667AA}"/>
              </a:ext>
            </a:extLst>
          </p:cNvPr>
          <p:cNvCxnSpPr>
            <a:cxnSpLocks/>
            <a:stCxn id="52" idx="0"/>
            <a:endCxn id="26" idx="2"/>
          </p:cNvCxnSpPr>
          <p:nvPr/>
        </p:nvCxnSpPr>
        <p:spPr>
          <a:xfrm rot="5400000" flipH="1" flipV="1">
            <a:off x="6020199" y="976407"/>
            <a:ext cx="761954" cy="707003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E911BAF-DEC8-466D-B001-9355703C295B}"/>
              </a:ext>
            </a:extLst>
          </p:cNvPr>
          <p:cNvSpPr/>
          <p:nvPr/>
        </p:nvSpPr>
        <p:spPr>
          <a:xfrm>
            <a:off x="6208651" y="4892403"/>
            <a:ext cx="1801906" cy="36933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6350">
                  <a:noFill/>
                </a:ln>
                <a:solidFill>
                  <a:schemeClr val="tx1"/>
                </a:solidFill>
              </a:rPr>
              <a:t>쇼핑몰관리</a:t>
            </a: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AC58CC7C-BD09-4A31-95DD-FA3E6D6D5704}"/>
              </a:ext>
            </a:extLst>
          </p:cNvPr>
          <p:cNvCxnSpPr>
            <a:cxnSpLocks/>
            <a:stCxn id="63" idx="3"/>
            <a:endCxn id="5" idx="3"/>
          </p:cNvCxnSpPr>
          <p:nvPr/>
        </p:nvCxnSpPr>
        <p:spPr>
          <a:xfrm flipV="1">
            <a:off x="8010557" y="3945783"/>
            <a:ext cx="12700" cy="1131286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D38DB6FE-056A-4D87-A1F7-2CF9D02DFC42}"/>
              </a:ext>
            </a:extLst>
          </p:cNvPr>
          <p:cNvCxnSpPr>
            <a:cxnSpLocks/>
            <a:stCxn id="71" idx="0"/>
            <a:endCxn id="63" idx="2"/>
          </p:cNvCxnSpPr>
          <p:nvPr/>
        </p:nvCxnSpPr>
        <p:spPr>
          <a:xfrm rot="5400000" flipH="1" flipV="1">
            <a:off x="5819399" y="4637383"/>
            <a:ext cx="665852" cy="19145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99029C6-C546-4526-A99F-0D513ACBEE67}"/>
              </a:ext>
            </a:extLst>
          </p:cNvPr>
          <p:cNvSpPr/>
          <p:nvPr/>
        </p:nvSpPr>
        <p:spPr>
          <a:xfrm>
            <a:off x="4294094" y="5927587"/>
            <a:ext cx="1801906" cy="36933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6350">
                  <a:noFill/>
                </a:ln>
                <a:solidFill>
                  <a:schemeClr val="tx1"/>
                </a:solidFill>
              </a:rPr>
              <a:t>회원관리</a:t>
            </a: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8B26FAF-C294-4F00-BBBB-4215552EC9A2}"/>
              </a:ext>
            </a:extLst>
          </p:cNvPr>
          <p:cNvCxnSpPr>
            <a:cxnSpLocks/>
            <a:stCxn id="71" idx="0"/>
            <a:endCxn id="52" idx="2"/>
          </p:cNvCxnSpPr>
          <p:nvPr/>
        </p:nvCxnSpPr>
        <p:spPr>
          <a:xfrm rot="16200000" flipV="1">
            <a:off x="3697676" y="4430216"/>
            <a:ext cx="665852" cy="23288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2D1BBB9-9426-4DD5-A252-15298F7C142B}"/>
              </a:ext>
            </a:extLst>
          </p:cNvPr>
          <p:cNvSpPr txBox="1"/>
          <p:nvPr/>
        </p:nvSpPr>
        <p:spPr>
          <a:xfrm>
            <a:off x="1886886" y="4142094"/>
            <a:ext cx="610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게시판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4C17F0D-3903-4393-8314-476FDCF45199}"/>
              </a:ext>
            </a:extLst>
          </p:cNvPr>
          <p:cNvSpPr txBox="1"/>
          <p:nvPr/>
        </p:nvSpPr>
        <p:spPr>
          <a:xfrm>
            <a:off x="10309398" y="4169317"/>
            <a:ext cx="610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게시판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4C7DA04-BC95-4B34-B516-26D48D68E0CC}"/>
              </a:ext>
            </a:extLst>
          </p:cNvPr>
          <p:cNvSpPr txBox="1"/>
          <p:nvPr/>
        </p:nvSpPr>
        <p:spPr>
          <a:xfrm>
            <a:off x="4838056" y="4130070"/>
            <a:ext cx="610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게시판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37156ED-AFE0-425C-882F-6748E8B29C25}"/>
              </a:ext>
            </a:extLst>
          </p:cNvPr>
          <p:cNvSpPr txBox="1"/>
          <p:nvPr/>
        </p:nvSpPr>
        <p:spPr>
          <a:xfrm>
            <a:off x="7519810" y="4155214"/>
            <a:ext cx="610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입점몰</a:t>
            </a:r>
            <a:r>
              <a:rPr lang="ko-KR" altLang="en-US" sz="1000" dirty="0"/>
              <a:t>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E83D2DD-519E-423B-84BF-71BE02CD72B2}"/>
              </a:ext>
            </a:extLst>
          </p:cNvPr>
          <p:cNvSpPr txBox="1"/>
          <p:nvPr/>
        </p:nvSpPr>
        <p:spPr>
          <a:xfrm>
            <a:off x="3280489" y="5261733"/>
            <a:ext cx="1653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회원별</a:t>
            </a:r>
            <a:r>
              <a:rPr lang="ko-KR" altLang="en-US" sz="1000" dirty="0"/>
              <a:t> 게시판 접근권한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2979EED-48DF-44AC-8B62-B137B260C780}"/>
              </a:ext>
            </a:extLst>
          </p:cNvPr>
          <p:cNvSpPr txBox="1"/>
          <p:nvPr/>
        </p:nvSpPr>
        <p:spPr>
          <a:xfrm>
            <a:off x="7519810" y="5261733"/>
            <a:ext cx="1653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입점몰</a:t>
            </a:r>
            <a:r>
              <a:rPr lang="ko-KR" altLang="en-US" sz="1000" dirty="0"/>
              <a:t> 관리자페이지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F717CD7-C044-463D-B607-60313C49B72D}"/>
              </a:ext>
            </a:extLst>
          </p:cNvPr>
          <p:cNvSpPr txBox="1"/>
          <p:nvPr/>
        </p:nvSpPr>
        <p:spPr>
          <a:xfrm>
            <a:off x="4675601" y="6347219"/>
            <a:ext cx="11558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회원 통합 관리</a:t>
            </a:r>
            <a:endParaRPr lang="ko-KR" altLang="en-US" sz="1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F7E6B52-3447-4CFA-82F2-34D053F5D371}"/>
              </a:ext>
            </a:extLst>
          </p:cNvPr>
          <p:cNvSpPr txBox="1"/>
          <p:nvPr/>
        </p:nvSpPr>
        <p:spPr>
          <a:xfrm>
            <a:off x="1308916" y="703203"/>
            <a:ext cx="1428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소비자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 err="1"/>
              <a:t>관지라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생산자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A8FE614-0573-414C-9461-5B0E36903963}"/>
              </a:ext>
            </a:extLst>
          </p:cNvPr>
          <p:cNvSpPr/>
          <p:nvPr/>
        </p:nvSpPr>
        <p:spPr>
          <a:xfrm>
            <a:off x="1187570" y="788239"/>
            <a:ext cx="109268" cy="1150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1276F1C-85A1-4D30-9BE8-9C5027D60738}"/>
              </a:ext>
            </a:extLst>
          </p:cNvPr>
          <p:cNvSpPr/>
          <p:nvPr/>
        </p:nvSpPr>
        <p:spPr>
          <a:xfrm>
            <a:off x="1187570" y="1103313"/>
            <a:ext cx="109268" cy="1150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E9A3A25-9F23-48B5-BD8F-CEB9E09C0664}"/>
              </a:ext>
            </a:extLst>
          </p:cNvPr>
          <p:cNvSpPr/>
          <p:nvPr/>
        </p:nvSpPr>
        <p:spPr>
          <a:xfrm>
            <a:off x="5183966" y="3769209"/>
            <a:ext cx="109268" cy="1150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2188CAC-808E-4D96-8FAA-A06FE4C617A6}"/>
              </a:ext>
            </a:extLst>
          </p:cNvPr>
          <p:cNvSpPr/>
          <p:nvPr/>
        </p:nvSpPr>
        <p:spPr>
          <a:xfrm>
            <a:off x="7901289" y="3773658"/>
            <a:ext cx="109268" cy="1150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645218C-EA31-48AD-A06F-6B76DDE4771A}"/>
              </a:ext>
            </a:extLst>
          </p:cNvPr>
          <p:cNvSpPr/>
          <p:nvPr/>
        </p:nvSpPr>
        <p:spPr>
          <a:xfrm>
            <a:off x="10727880" y="3763294"/>
            <a:ext cx="109268" cy="1150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E54993D-A198-4B30-9988-11BC3A98E4B9}"/>
              </a:ext>
            </a:extLst>
          </p:cNvPr>
          <p:cNvSpPr/>
          <p:nvPr/>
        </p:nvSpPr>
        <p:spPr>
          <a:xfrm>
            <a:off x="2155212" y="3749295"/>
            <a:ext cx="109268" cy="1150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55BDD95-9087-42F9-A064-A031DC4C3AEE}"/>
              </a:ext>
            </a:extLst>
          </p:cNvPr>
          <p:cNvSpPr/>
          <p:nvPr/>
        </p:nvSpPr>
        <p:spPr>
          <a:xfrm>
            <a:off x="7753259" y="3769209"/>
            <a:ext cx="109268" cy="1150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D42652-D4FF-4CBF-91D8-F62D3590CAAC}"/>
              </a:ext>
            </a:extLst>
          </p:cNvPr>
          <p:cNvSpPr/>
          <p:nvPr/>
        </p:nvSpPr>
        <p:spPr>
          <a:xfrm>
            <a:off x="1187570" y="1418387"/>
            <a:ext cx="109268" cy="115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7BBD27-008A-4B65-82A3-069347C495CB}"/>
              </a:ext>
            </a:extLst>
          </p:cNvPr>
          <p:cNvSpPr/>
          <p:nvPr/>
        </p:nvSpPr>
        <p:spPr>
          <a:xfrm>
            <a:off x="10559936" y="3770255"/>
            <a:ext cx="109268" cy="115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BC6C58-E838-4CA1-9E64-37FD49BDF1FC}"/>
              </a:ext>
            </a:extLst>
          </p:cNvPr>
          <p:cNvSpPr/>
          <p:nvPr/>
        </p:nvSpPr>
        <p:spPr>
          <a:xfrm>
            <a:off x="7584775" y="3752299"/>
            <a:ext cx="109268" cy="115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F09CD6-85D2-40D2-95CE-C61996105CB3}"/>
              </a:ext>
            </a:extLst>
          </p:cNvPr>
          <p:cNvSpPr/>
          <p:nvPr/>
        </p:nvSpPr>
        <p:spPr>
          <a:xfrm>
            <a:off x="2368103" y="3750602"/>
            <a:ext cx="109268" cy="1150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21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F94D1-9581-4261-9C62-5AAF74CF7591}"/>
              </a:ext>
            </a:extLst>
          </p:cNvPr>
          <p:cNvSpPr/>
          <p:nvPr/>
        </p:nvSpPr>
        <p:spPr>
          <a:xfrm>
            <a:off x="269607" y="948786"/>
            <a:ext cx="9405769" cy="56779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CE7D6C31-F497-4F12-942D-D55EAEB09EC7}"/>
              </a:ext>
            </a:extLst>
          </p:cNvPr>
          <p:cNvSpPr/>
          <p:nvPr/>
        </p:nvSpPr>
        <p:spPr>
          <a:xfrm>
            <a:off x="9303241" y="3682070"/>
            <a:ext cx="146871" cy="253916"/>
          </a:xfrm>
          <a:prstGeom prst="chevron">
            <a:avLst>
              <a:gd name="adj" fmla="val 696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969DDC-1F48-45B5-8E3B-FBBEA65E6382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621B1A79-00A3-417B-94DA-B7888D604E96}"/>
              </a:ext>
            </a:extLst>
          </p:cNvPr>
          <p:cNvSpPr/>
          <p:nvPr/>
        </p:nvSpPr>
        <p:spPr>
          <a:xfrm rot="5400000">
            <a:off x="4631120" y="1020519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26B19-5891-418C-B391-5C9256E3C7FA}"/>
              </a:ext>
            </a:extLst>
          </p:cNvPr>
          <p:cNvSpPr txBox="1"/>
          <p:nvPr/>
        </p:nvSpPr>
        <p:spPr>
          <a:xfrm>
            <a:off x="9973237" y="898164"/>
            <a:ext cx="20398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회원가입 완료 시 완료 페이지를 노출한다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메인으로 버튼을 클릭 시 메인으로 이동한다 </a:t>
            </a:r>
            <a:r>
              <a:rPr lang="en-US" altLang="ko-KR" sz="900" dirty="0"/>
              <a:t>(</a:t>
            </a:r>
            <a:r>
              <a:rPr lang="ko-KR" altLang="en-US" sz="900" dirty="0"/>
              <a:t>로그아웃 상태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87A8E5D-4728-4A0E-8AF2-4FC1E0B1DEBA}"/>
              </a:ext>
            </a:extLst>
          </p:cNvPr>
          <p:cNvGrpSpPr/>
          <p:nvPr/>
        </p:nvGrpSpPr>
        <p:grpSpPr>
          <a:xfrm>
            <a:off x="9404051" y="2618804"/>
            <a:ext cx="268941" cy="253916"/>
            <a:chOff x="7573384" y="3429001"/>
            <a:chExt cx="268941" cy="253916"/>
          </a:xfrm>
          <a:solidFill>
            <a:schemeClr val="bg1">
              <a:lumMod val="85000"/>
            </a:schemeClr>
          </a:solidFill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FC5C728-62BC-4E73-9982-DBF2A3D5DC9C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갈매기형 수장 50">
              <a:extLst>
                <a:ext uri="{FF2B5EF4-FFF2-40B4-BE49-F238E27FC236}">
                  <a16:creationId xmlns:a16="http://schemas.microsoft.com/office/drawing/2014/main" id="{3242CA2F-8F3C-431E-97C7-DA32BB95BD71}"/>
                </a:ext>
              </a:extLst>
            </p:cNvPr>
            <p:cNvSpPr/>
            <p:nvPr/>
          </p:nvSpPr>
          <p:spPr>
            <a:xfrm rot="10800000">
              <a:off x="7641121" y="3472124"/>
              <a:ext cx="100315" cy="173428"/>
            </a:xfrm>
            <a:prstGeom prst="chevron">
              <a:avLst>
                <a:gd name="adj" fmla="val 6963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95AE9E3-C64B-4966-861C-5828687FAF5F}"/>
              </a:ext>
            </a:extLst>
          </p:cNvPr>
          <p:cNvGrpSpPr/>
          <p:nvPr/>
        </p:nvGrpSpPr>
        <p:grpSpPr>
          <a:xfrm>
            <a:off x="9405918" y="2872720"/>
            <a:ext cx="268941" cy="253916"/>
            <a:chOff x="7573384" y="3429001"/>
            <a:chExt cx="268941" cy="25391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BA64690-EA2E-47B8-9496-660C0D3B4497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화살표: 갈매기형 수장 53">
              <a:extLst>
                <a:ext uri="{FF2B5EF4-FFF2-40B4-BE49-F238E27FC236}">
                  <a16:creationId xmlns:a16="http://schemas.microsoft.com/office/drawing/2014/main" id="{6C251945-903D-43DA-9BCA-A95A967E0AFB}"/>
                </a:ext>
              </a:extLst>
            </p:cNvPr>
            <p:cNvSpPr/>
            <p:nvPr/>
          </p:nvSpPr>
          <p:spPr>
            <a:xfrm rot="16200000">
              <a:off x="7651879" y="3472124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2B14949-2E8D-40AB-B1D7-36132C8A72B7}"/>
              </a:ext>
            </a:extLst>
          </p:cNvPr>
          <p:cNvGrpSpPr/>
          <p:nvPr/>
        </p:nvGrpSpPr>
        <p:grpSpPr>
          <a:xfrm>
            <a:off x="9412939" y="3134128"/>
            <a:ext cx="268941" cy="253916"/>
            <a:chOff x="7573384" y="3429001"/>
            <a:chExt cx="268941" cy="25391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8909F3C-1A4C-4636-87C6-701AA5B857F8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화살표: 갈매기형 수장 56">
              <a:extLst>
                <a:ext uri="{FF2B5EF4-FFF2-40B4-BE49-F238E27FC236}">
                  <a16:creationId xmlns:a16="http://schemas.microsoft.com/office/drawing/2014/main" id="{0EBF71F5-8DE2-47CE-B245-3E3DCEA4CE45}"/>
                </a:ext>
              </a:extLst>
            </p:cNvPr>
            <p:cNvSpPr/>
            <p:nvPr/>
          </p:nvSpPr>
          <p:spPr>
            <a:xfrm rot="5400000">
              <a:off x="7646500" y="347750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85FF900-B8E9-49F3-B72F-D452926BC4EF}"/>
              </a:ext>
            </a:extLst>
          </p:cNvPr>
          <p:cNvSpPr txBox="1"/>
          <p:nvPr/>
        </p:nvSpPr>
        <p:spPr>
          <a:xfrm>
            <a:off x="6852626" y="989700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CART    ORDER    MYPAGE    CSCENTER 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47297F-3A99-44E3-A4F8-1D0A9C9B30B5}"/>
              </a:ext>
            </a:extLst>
          </p:cNvPr>
          <p:cNvSpPr txBox="1"/>
          <p:nvPr/>
        </p:nvSpPr>
        <p:spPr>
          <a:xfrm>
            <a:off x="276112" y="989700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C59FF-A02F-42F5-89A0-850CA15F203C}"/>
              </a:ext>
            </a:extLst>
          </p:cNvPr>
          <p:cNvSpPr txBox="1"/>
          <p:nvPr/>
        </p:nvSpPr>
        <p:spPr>
          <a:xfrm>
            <a:off x="3605994" y="1004588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CAD64804-6305-4109-B234-8C95D9BD3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1006053"/>
            <a:ext cx="187123" cy="198343"/>
          </a:xfrm>
          <a:prstGeom prst="rect">
            <a:avLst/>
          </a:prstGeom>
        </p:spPr>
      </p:pic>
      <p:sp>
        <p:nvSpPr>
          <p:cNvPr id="19" name="직사각형 18">
            <a:hlinkClick r:id="rId4" action="ppaction://hlinksldjump"/>
            <a:extLst>
              <a:ext uri="{FF2B5EF4-FFF2-40B4-BE49-F238E27FC236}">
                <a16:creationId xmlns:a16="http://schemas.microsoft.com/office/drawing/2014/main" id="{BB77FACA-B487-4780-BA0B-CBE923C555A6}"/>
              </a:ext>
            </a:extLst>
          </p:cNvPr>
          <p:cNvSpPr/>
          <p:nvPr/>
        </p:nvSpPr>
        <p:spPr>
          <a:xfrm>
            <a:off x="3550594" y="4368440"/>
            <a:ext cx="2977668" cy="4093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메인으로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0FA36B-95D9-42B5-B162-E4D87EC92C4B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582936-3B45-48C6-8120-C95FCB6A3E8F}"/>
              </a:ext>
            </a:extLst>
          </p:cNvPr>
          <p:cNvSpPr/>
          <p:nvPr/>
        </p:nvSpPr>
        <p:spPr>
          <a:xfrm>
            <a:off x="9683003" y="1101122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C1532F-D24B-498F-B126-4D68BBC5E1D5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3939B0D2-F12B-42D4-A289-B26C347F7617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1CCA0E1-FD46-4C4B-B906-5624D74164CD}"/>
              </a:ext>
            </a:extLst>
          </p:cNvPr>
          <p:cNvGrpSpPr/>
          <p:nvPr/>
        </p:nvGrpSpPr>
        <p:grpSpPr>
          <a:xfrm>
            <a:off x="263525" y="4913142"/>
            <a:ext cx="9636094" cy="1911461"/>
            <a:chOff x="263525" y="4913142"/>
            <a:chExt cx="9636094" cy="1911461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3701212-4B67-4299-B814-429CD3163CD3}"/>
                </a:ext>
              </a:extLst>
            </p:cNvPr>
            <p:cNvSpPr/>
            <p:nvPr/>
          </p:nvSpPr>
          <p:spPr>
            <a:xfrm>
              <a:off x="9683003" y="5063523"/>
              <a:ext cx="216616" cy="154625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484DE91-E001-4AFC-9111-B28A5A2B0BB7}"/>
                </a:ext>
              </a:extLst>
            </p:cNvPr>
            <p:cNvSpPr txBox="1"/>
            <p:nvPr/>
          </p:nvSpPr>
          <p:spPr>
            <a:xfrm>
              <a:off x="649493" y="4970809"/>
              <a:ext cx="609689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HOME      COMPANY      AGREEMENT      PRIVACY     POLICY      GUIDE      PARTNER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A2283C8D-32F8-41B3-857C-637CEF1DCD55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529275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DE70EC-E64D-4733-BD48-AC65566F5F71}"/>
                </a:ext>
              </a:extLst>
            </p:cNvPr>
            <p:cNvSpPr txBox="1"/>
            <p:nvPr/>
          </p:nvSpPr>
          <p:spPr>
            <a:xfrm>
              <a:off x="699039" y="5420688"/>
              <a:ext cx="6096896" cy="8463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b="1" dirty="0"/>
                <a:t>CS CENTER</a:t>
              </a:r>
              <a:br>
                <a:rPr lang="en-US" altLang="ko-KR" sz="1100" b="1" dirty="0"/>
              </a:br>
              <a:r>
                <a:rPr lang="en-US" altLang="ko-KR" sz="1600" dirty="0"/>
                <a:t>02-000-0000 </a:t>
              </a:r>
              <a:br>
                <a:rPr lang="en-US" altLang="ko-KR" sz="1600" dirty="0"/>
              </a:br>
              <a:r>
                <a:rPr lang="en-US" altLang="ko-KR" sz="1000" dirty="0"/>
                <a:t>MON-FRI : AM 09:00 ~ PM 06:00  /  SAT, SUN, HOLIDAY OFF</a:t>
              </a:r>
              <a:br>
                <a:rPr lang="en-US" altLang="ko-KR" sz="1000" dirty="0"/>
              </a:br>
              <a:r>
                <a:rPr lang="en-US" altLang="ko-KR" sz="1000" dirty="0"/>
                <a:t>LUNCH     : AM 12:00 ~ PM 01:00</a:t>
              </a:r>
              <a:endParaRPr lang="en-US" altLang="ko-KR" sz="11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DE6FFF1-9E1C-4DF8-A536-F1514CAAE72E}"/>
                </a:ext>
              </a:extLst>
            </p:cNvPr>
            <p:cNvSpPr txBox="1"/>
            <p:nvPr/>
          </p:nvSpPr>
          <p:spPr>
            <a:xfrm>
              <a:off x="4614340" y="5425290"/>
              <a:ext cx="30475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/>
                <a:t>BANK INFO</a:t>
              </a:r>
              <a:br>
                <a:rPr lang="en-US" altLang="ko-KR" sz="1200" b="1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국민은행 </a:t>
              </a:r>
              <a:r>
                <a:rPr lang="en-US" altLang="ko-KR" sz="1000" dirty="0"/>
                <a:t>000-00-00000-0</a:t>
              </a:r>
              <a:br>
                <a:rPr lang="en-US" altLang="ko-KR" sz="1000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카카오뱅크 </a:t>
              </a:r>
              <a:r>
                <a:rPr lang="en-US" altLang="ko-KR" sz="1000" dirty="0"/>
                <a:t>00000-000-0000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5787D6A-2440-4A55-93A2-59439E249BE3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629037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1402B47-FCB9-4B25-8BC3-8BFCC2B89F5E}"/>
                </a:ext>
              </a:extLst>
            </p:cNvPr>
            <p:cNvCxnSpPr>
              <a:cxnSpLocks/>
            </p:cNvCxnSpPr>
            <p:nvPr/>
          </p:nvCxnSpPr>
          <p:spPr>
            <a:xfrm>
              <a:off x="276284" y="4913142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70EF70D-67CF-4BA9-BFDA-0DB8B628D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60671" y="4936445"/>
              <a:ext cx="1399696" cy="326033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2754E89-7EFF-4225-A024-34F3EFF6DD59}"/>
                </a:ext>
              </a:extLst>
            </p:cNvPr>
            <p:cNvSpPr txBox="1"/>
            <p:nvPr/>
          </p:nvSpPr>
          <p:spPr>
            <a:xfrm>
              <a:off x="333450" y="6316772"/>
              <a:ext cx="9396843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+mn-ea"/>
                </a:rPr>
                <a:t>COMPANY :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 </a:t>
              </a:r>
              <a:r>
                <a:rPr lang="en-US" altLang="ko-KR" sz="900" dirty="0">
                  <a:latin typeface="+mn-ea"/>
                </a:rPr>
                <a:t>CEO : </a:t>
              </a:r>
              <a:r>
                <a:rPr lang="ko-KR" altLang="en-US" sz="900" dirty="0">
                  <a:latin typeface="+mn-ea"/>
                </a:rPr>
                <a:t>대표자 </a:t>
              </a:r>
              <a:r>
                <a:rPr lang="en-US" altLang="ko-KR" sz="900" dirty="0">
                  <a:latin typeface="+mn-ea"/>
                </a:rPr>
                <a:t>ADDRESS : ○○</a:t>
              </a:r>
              <a:r>
                <a:rPr lang="ko-KR" altLang="en-US" sz="900" dirty="0">
                  <a:latin typeface="+mn-ea"/>
                </a:rPr>
                <a:t>도 ○○시 ○○구 ○○○로 </a:t>
              </a:r>
              <a:r>
                <a:rPr lang="en-US" altLang="ko-KR" sz="900" dirty="0">
                  <a:latin typeface="+mn-ea"/>
                </a:rPr>
                <a:t>000 000</a:t>
              </a:r>
              <a:r>
                <a:rPr lang="ko-KR" altLang="en-US" sz="900" dirty="0">
                  <a:latin typeface="+mn-ea"/>
                </a:rPr>
                <a:t>동 </a:t>
              </a:r>
              <a:r>
                <a:rPr lang="en-US" altLang="ko-KR" sz="900" dirty="0">
                  <a:latin typeface="+mn-ea"/>
                </a:rPr>
                <a:t>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TEL : </a:t>
              </a:r>
              <a:r>
                <a:rPr lang="en-US" altLang="ko-KR" sz="900" dirty="0">
                  <a:latin typeface="+mn-ea"/>
                  <a:hlinkClick r:id="rId6"/>
                </a:rPr>
                <a:t>02-000-0000</a:t>
              </a:r>
              <a:r>
                <a:rPr lang="en-US" altLang="ko-KR" sz="900" dirty="0">
                  <a:latin typeface="+mn-ea"/>
                </a:rPr>
                <a:t> FAX : 031-0000-0000 BUSINESS LICENCE : 000-00-00000    </a:t>
              </a:r>
              <a:br>
                <a:rPr lang="en-US" altLang="ko-KR" sz="900" dirty="0">
                  <a:latin typeface="+mn-ea"/>
                </a:rPr>
              </a:br>
              <a:r>
                <a:rPr lang="ko-KR" altLang="en-US" sz="900" dirty="0">
                  <a:latin typeface="+mn-ea"/>
                </a:rPr>
                <a:t>사업자정보확인 </a:t>
              </a:r>
              <a:r>
                <a:rPr lang="en-US" altLang="ko-KR" sz="900" dirty="0">
                  <a:latin typeface="+mn-ea"/>
                </a:rPr>
                <a:t>ONLINE LICENCE : </a:t>
              </a:r>
              <a:r>
                <a:rPr lang="ko-KR" altLang="en-US" sz="900" dirty="0">
                  <a:latin typeface="+mn-ea"/>
                </a:rPr>
                <a:t>제</a:t>
              </a:r>
              <a:r>
                <a:rPr lang="en-US" altLang="ko-KR" sz="900" dirty="0">
                  <a:latin typeface="+mn-ea"/>
                </a:rPr>
                <a:t>0000-</a:t>
              </a:r>
              <a:r>
                <a:rPr lang="ko-KR" altLang="en-US" sz="900" dirty="0" err="1">
                  <a:latin typeface="+mn-ea"/>
                </a:rPr>
                <a:t>서울강남</a:t>
              </a:r>
              <a:r>
                <a:rPr lang="en-US" altLang="ko-KR" sz="900" dirty="0">
                  <a:latin typeface="+mn-ea"/>
                </a:rPr>
                <a:t>00000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PRIVACY OFFICER : </a:t>
              </a:r>
              <a:r>
                <a:rPr lang="ko-KR" altLang="en-US" sz="900" dirty="0">
                  <a:latin typeface="+mn-ea"/>
                </a:rPr>
                <a:t>책임자 </a:t>
              </a:r>
              <a:r>
                <a:rPr lang="en-US" altLang="ko-KR" sz="900" dirty="0">
                  <a:latin typeface="+mn-ea"/>
                </a:rPr>
                <a:t>(</a:t>
              </a:r>
              <a:r>
                <a:rPr lang="en-US" altLang="ko-KR" sz="900" dirty="0">
                  <a:latin typeface="+mn-ea"/>
                  <a:hlinkClick r:id="rId7"/>
                </a:rPr>
                <a:t>email_id@maildomain.com</a:t>
              </a:r>
              <a:r>
                <a:rPr lang="en-US" altLang="ko-KR" sz="900" dirty="0">
                  <a:latin typeface="+mn-ea"/>
                </a:rPr>
                <a:t>)</a:t>
              </a:r>
            </a:p>
            <a:p>
              <a:pPr algn="ctr"/>
              <a:r>
                <a:rPr lang="en-US" altLang="ko-KR" sz="900" dirty="0">
                  <a:latin typeface="+mn-ea"/>
                </a:rPr>
                <a:t>COPYRIGHT (c)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  </a:t>
              </a:r>
              <a:r>
                <a:rPr lang="en-US" altLang="ko-KR" sz="900" dirty="0">
                  <a:latin typeface="+mn-ea"/>
                </a:rPr>
                <a:t>ALL RIGHTS RESERVED.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B8680E7-84E3-47FA-87E2-D1DE96F395F4}"/>
              </a:ext>
            </a:extLst>
          </p:cNvPr>
          <p:cNvSpPr txBox="1"/>
          <p:nvPr/>
        </p:nvSpPr>
        <p:spPr>
          <a:xfrm>
            <a:off x="3991448" y="3126636"/>
            <a:ext cx="194099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/>
              <a:t>회원가입 완료</a:t>
            </a:r>
            <a:endParaRPr lang="ko-KR" altLang="en-US" b="1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BDFE67F-A399-4A9E-BDEC-564B2627F66F}"/>
              </a:ext>
            </a:extLst>
          </p:cNvPr>
          <p:cNvGrpSpPr/>
          <p:nvPr/>
        </p:nvGrpSpPr>
        <p:grpSpPr>
          <a:xfrm>
            <a:off x="1022353" y="1373098"/>
            <a:ext cx="7303873" cy="538776"/>
            <a:chOff x="1022353" y="2068720"/>
            <a:chExt cx="7303873" cy="53877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1DF7DF5-B7E9-4717-966B-2983591DBEED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FE4B79B-3B5A-4EB8-92DB-B49FF1153FA8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4AF577B-C116-4C57-8929-2724B9C48D0B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EF81350C-C32B-4EE2-80CA-8A15F0935740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90EACF7-54C2-49ED-8E41-7667C07F82A0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28F8754-78C7-4D66-AEA4-087433C01A1D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60" name="그래픽 59" descr="크리켓">
              <a:extLst>
                <a:ext uri="{FF2B5EF4-FFF2-40B4-BE49-F238E27FC236}">
                  <a16:creationId xmlns:a16="http://schemas.microsoft.com/office/drawing/2014/main" id="{36062DF5-3949-428B-97D5-8AAA2C0F2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22D1BB2C-F4F3-4BFC-8CA4-20AAD4A61937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AAE4A79-08E8-4C65-98ED-09E8BBD1693C}"/>
              </a:ext>
            </a:extLst>
          </p:cNvPr>
          <p:cNvSpPr txBox="1"/>
          <p:nvPr/>
        </p:nvSpPr>
        <p:spPr>
          <a:xfrm>
            <a:off x="276112" y="989700"/>
            <a:ext cx="2705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</a:t>
            </a:r>
            <a:r>
              <a:rPr lang="ko-KR" altLang="en-US" sz="1000" b="1" dirty="0"/>
              <a:t>가입</a:t>
            </a:r>
            <a:endParaRPr lang="ko-KR" altLang="en-US" sz="900" b="1" dirty="0"/>
          </a:p>
        </p:txBody>
      </p:sp>
      <p:pic>
        <p:nvPicPr>
          <p:cNvPr id="9" name="그래픽 8" descr="배지">
            <a:extLst>
              <a:ext uri="{FF2B5EF4-FFF2-40B4-BE49-F238E27FC236}">
                <a16:creationId xmlns:a16="http://schemas.microsoft.com/office/drawing/2014/main" id="{08F189FA-9E11-4612-95EA-978261015D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53453" y="4110247"/>
            <a:ext cx="352541" cy="352541"/>
          </a:xfrm>
          <a:prstGeom prst="rect">
            <a:avLst/>
          </a:prstGeom>
        </p:spPr>
      </p:pic>
      <p:pic>
        <p:nvPicPr>
          <p:cNvPr id="18" name="그래픽 17" descr="배지 1">
            <a:extLst>
              <a:ext uri="{FF2B5EF4-FFF2-40B4-BE49-F238E27FC236}">
                <a16:creationId xmlns:a16="http://schemas.microsoft.com/office/drawing/2014/main" id="{B93DBC36-92BD-4BF9-94B7-690A32BC9B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6552" y="1944858"/>
            <a:ext cx="352541" cy="352541"/>
          </a:xfrm>
          <a:prstGeom prst="rect">
            <a:avLst/>
          </a:prstGeom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3414EE0E-5F93-402C-94DA-7B49166A5942}"/>
              </a:ext>
            </a:extLst>
          </p:cNvPr>
          <p:cNvGrpSpPr/>
          <p:nvPr/>
        </p:nvGrpSpPr>
        <p:grpSpPr>
          <a:xfrm>
            <a:off x="9973237" y="231289"/>
            <a:ext cx="2100665" cy="509194"/>
            <a:chOff x="9973237" y="231289"/>
            <a:chExt cx="2100665" cy="509194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9B1BA46-CABF-4264-9995-4A504A66623C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100FEEA-F6ED-4472-BA09-D093DF9ED6DB}"/>
                </a:ext>
              </a:extLst>
            </p:cNvPr>
            <p:cNvSpPr txBox="1"/>
            <p:nvPr/>
          </p:nvSpPr>
          <p:spPr>
            <a:xfrm>
              <a:off x="9973238" y="255054"/>
              <a:ext cx="18701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회원가입 페이지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8F067C9-A21B-4BAC-9A7C-2947323290FE}"/>
              </a:ext>
            </a:extLst>
          </p:cNvPr>
          <p:cNvGrpSpPr/>
          <p:nvPr/>
        </p:nvGrpSpPr>
        <p:grpSpPr>
          <a:xfrm>
            <a:off x="7795817" y="234086"/>
            <a:ext cx="888108" cy="509194"/>
            <a:chOff x="9973237" y="231289"/>
            <a:chExt cx="2100665" cy="509194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724C26D-843A-44CA-9445-31200F96DBFD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D853ACD-AF1C-4E27-8157-F68638B2E1D3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A10097D-DC2C-4504-A0F4-FFCE2C02AFE7}"/>
              </a:ext>
            </a:extLst>
          </p:cNvPr>
          <p:cNvGrpSpPr/>
          <p:nvPr/>
        </p:nvGrpSpPr>
        <p:grpSpPr>
          <a:xfrm>
            <a:off x="8769813" y="224504"/>
            <a:ext cx="1126668" cy="509194"/>
            <a:chOff x="9973237" y="231289"/>
            <a:chExt cx="2100665" cy="509194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68EB438-03CF-4C46-8E5C-17841BCFA984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EDB6E5A-9834-4251-9DC6-898A417098C2}"/>
                </a:ext>
              </a:extLst>
            </p:cNvPr>
            <p:cNvSpPr txBox="1"/>
            <p:nvPr/>
          </p:nvSpPr>
          <p:spPr>
            <a:xfrm>
              <a:off x="9973238" y="255054"/>
              <a:ext cx="18701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회원가입 기능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7999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F94D1-9581-4261-9C62-5AAF74CF7591}"/>
              </a:ext>
            </a:extLst>
          </p:cNvPr>
          <p:cNvSpPr/>
          <p:nvPr/>
        </p:nvSpPr>
        <p:spPr>
          <a:xfrm>
            <a:off x="269607" y="948786"/>
            <a:ext cx="9405769" cy="56779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CE7D6C31-F497-4F12-942D-D55EAEB09EC7}"/>
              </a:ext>
            </a:extLst>
          </p:cNvPr>
          <p:cNvSpPr/>
          <p:nvPr/>
        </p:nvSpPr>
        <p:spPr>
          <a:xfrm>
            <a:off x="9303241" y="3682070"/>
            <a:ext cx="146871" cy="253916"/>
          </a:xfrm>
          <a:prstGeom prst="chevron">
            <a:avLst>
              <a:gd name="adj" fmla="val 696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969DDC-1F48-45B5-8E3B-FBBEA65E6382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621B1A79-00A3-417B-94DA-B7888D604E96}"/>
              </a:ext>
            </a:extLst>
          </p:cNvPr>
          <p:cNvSpPr/>
          <p:nvPr/>
        </p:nvSpPr>
        <p:spPr>
          <a:xfrm rot="5400000">
            <a:off x="4631120" y="1020519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26B19-5891-418C-B391-5C9256E3C7FA}"/>
              </a:ext>
            </a:extLst>
          </p:cNvPr>
          <p:cNvSpPr txBox="1"/>
          <p:nvPr/>
        </p:nvSpPr>
        <p:spPr>
          <a:xfrm>
            <a:off x="9973237" y="898164"/>
            <a:ext cx="2039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로그인 </a:t>
            </a:r>
            <a:br>
              <a:rPr lang="en-US" altLang="ko-KR" sz="900" dirty="0"/>
            </a:br>
            <a:r>
              <a:rPr lang="en-US" altLang="ko-KR" sz="900" dirty="0"/>
              <a:t>- </a:t>
            </a:r>
            <a:r>
              <a:rPr lang="ko-KR" altLang="en-US" sz="900" dirty="0"/>
              <a:t>카카오톡</a:t>
            </a:r>
            <a:br>
              <a:rPr lang="en-US" altLang="ko-KR" sz="900" dirty="0"/>
            </a:br>
            <a:r>
              <a:rPr lang="en-US" altLang="ko-KR" sz="900" dirty="0"/>
              <a:t>- </a:t>
            </a:r>
            <a:r>
              <a:rPr lang="ko-KR" altLang="en-US" sz="900" dirty="0"/>
              <a:t>네이버</a:t>
            </a:r>
            <a:br>
              <a:rPr lang="en-US" altLang="ko-KR" sz="900" dirty="0"/>
            </a:br>
            <a:r>
              <a:rPr lang="en-US" altLang="ko-KR" sz="900" dirty="0"/>
              <a:t>- </a:t>
            </a:r>
            <a:r>
              <a:rPr lang="ko-KR" altLang="en-US" sz="900" dirty="0"/>
              <a:t>페이스북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87A8E5D-4728-4A0E-8AF2-4FC1E0B1DEBA}"/>
              </a:ext>
            </a:extLst>
          </p:cNvPr>
          <p:cNvGrpSpPr/>
          <p:nvPr/>
        </p:nvGrpSpPr>
        <p:grpSpPr>
          <a:xfrm>
            <a:off x="9404051" y="2618804"/>
            <a:ext cx="268941" cy="253916"/>
            <a:chOff x="7573384" y="3429001"/>
            <a:chExt cx="268941" cy="253916"/>
          </a:xfrm>
          <a:solidFill>
            <a:schemeClr val="bg1">
              <a:lumMod val="85000"/>
            </a:schemeClr>
          </a:solidFill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FC5C728-62BC-4E73-9982-DBF2A3D5DC9C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갈매기형 수장 50">
              <a:extLst>
                <a:ext uri="{FF2B5EF4-FFF2-40B4-BE49-F238E27FC236}">
                  <a16:creationId xmlns:a16="http://schemas.microsoft.com/office/drawing/2014/main" id="{3242CA2F-8F3C-431E-97C7-DA32BB95BD71}"/>
                </a:ext>
              </a:extLst>
            </p:cNvPr>
            <p:cNvSpPr/>
            <p:nvPr/>
          </p:nvSpPr>
          <p:spPr>
            <a:xfrm rot="10800000">
              <a:off x="7641121" y="3472124"/>
              <a:ext cx="100315" cy="173428"/>
            </a:xfrm>
            <a:prstGeom prst="chevron">
              <a:avLst>
                <a:gd name="adj" fmla="val 6963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95AE9E3-C64B-4966-861C-5828687FAF5F}"/>
              </a:ext>
            </a:extLst>
          </p:cNvPr>
          <p:cNvGrpSpPr/>
          <p:nvPr/>
        </p:nvGrpSpPr>
        <p:grpSpPr>
          <a:xfrm>
            <a:off x="9405918" y="2872720"/>
            <a:ext cx="268941" cy="253916"/>
            <a:chOff x="7573384" y="3429001"/>
            <a:chExt cx="268941" cy="25391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BA64690-EA2E-47B8-9496-660C0D3B4497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화살표: 갈매기형 수장 53">
              <a:extLst>
                <a:ext uri="{FF2B5EF4-FFF2-40B4-BE49-F238E27FC236}">
                  <a16:creationId xmlns:a16="http://schemas.microsoft.com/office/drawing/2014/main" id="{6C251945-903D-43DA-9BCA-A95A967E0AFB}"/>
                </a:ext>
              </a:extLst>
            </p:cNvPr>
            <p:cNvSpPr/>
            <p:nvPr/>
          </p:nvSpPr>
          <p:spPr>
            <a:xfrm rot="16200000">
              <a:off x="7651879" y="3472124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2B14949-2E8D-40AB-B1D7-36132C8A72B7}"/>
              </a:ext>
            </a:extLst>
          </p:cNvPr>
          <p:cNvGrpSpPr/>
          <p:nvPr/>
        </p:nvGrpSpPr>
        <p:grpSpPr>
          <a:xfrm>
            <a:off x="9412939" y="3134128"/>
            <a:ext cx="268941" cy="253916"/>
            <a:chOff x="7573384" y="3429001"/>
            <a:chExt cx="268941" cy="25391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8909F3C-1A4C-4636-87C6-701AA5B857F8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화살표: 갈매기형 수장 56">
              <a:extLst>
                <a:ext uri="{FF2B5EF4-FFF2-40B4-BE49-F238E27FC236}">
                  <a16:creationId xmlns:a16="http://schemas.microsoft.com/office/drawing/2014/main" id="{0EBF71F5-8DE2-47CE-B245-3E3DCEA4CE45}"/>
                </a:ext>
              </a:extLst>
            </p:cNvPr>
            <p:cNvSpPr/>
            <p:nvPr/>
          </p:nvSpPr>
          <p:spPr>
            <a:xfrm rot="5400000">
              <a:off x="7646500" y="347750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85FF900-B8E9-49F3-B72F-D452926BC4EF}"/>
              </a:ext>
            </a:extLst>
          </p:cNvPr>
          <p:cNvSpPr txBox="1"/>
          <p:nvPr/>
        </p:nvSpPr>
        <p:spPr>
          <a:xfrm>
            <a:off x="6852626" y="989700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CART    ORDER    MYPAGE    CSCENTER 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47297F-3A99-44E3-A4F8-1D0A9C9B30B5}"/>
              </a:ext>
            </a:extLst>
          </p:cNvPr>
          <p:cNvSpPr txBox="1"/>
          <p:nvPr/>
        </p:nvSpPr>
        <p:spPr>
          <a:xfrm>
            <a:off x="276112" y="989700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C59FF-A02F-42F5-89A0-850CA15F203C}"/>
              </a:ext>
            </a:extLst>
          </p:cNvPr>
          <p:cNvSpPr txBox="1"/>
          <p:nvPr/>
        </p:nvSpPr>
        <p:spPr>
          <a:xfrm>
            <a:off x="3605994" y="1004588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CAD64804-6305-4109-B234-8C95D9BD3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1006053"/>
            <a:ext cx="187123" cy="19834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77FACA-B487-4780-BA0B-CBE923C555A6}"/>
              </a:ext>
            </a:extLst>
          </p:cNvPr>
          <p:cNvSpPr/>
          <p:nvPr/>
        </p:nvSpPr>
        <p:spPr>
          <a:xfrm>
            <a:off x="3349060" y="4003803"/>
            <a:ext cx="3356540" cy="409346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BF6427-9A18-4A3D-9BDF-9B14971E3868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92BFF6-815B-4A05-899C-CE4C5397E373}"/>
              </a:ext>
            </a:extLst>
          </p:cNvPr>
          <p:cNvSpPr/>
          <p:nvPr/>
        </p:nvSpPr>
        <p:spPr>
          <a:xfrm>
            <a:off x="9683003" y="1101122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1C06ED9-A6A4-4E87-8923-9D92A424DA50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92B0CD1F-E850-4F4C-BB9D-CA31AD3F9E9B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40872DB-FFF8-4307-9EE4-66C016C35D2E}"/>
              </a:ext>
            </a:extLst>
          </p:cNvPr>
          <p:cNvGrpSpPr/>
          <p:nvPr/>
        </p:nvGrpSpPr>
        <p:grpSpPr>
          <a:xfrm>
            <a:off x="263525" y="4913142"/>
            <a:ext cx="9466768" cy="1911461"/>
            <a:chOff x="263525" y="4913142"/>
            <a:chExt cx="9466768" cy="191146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50CC5F-5367-4737-B58B-F5FAF23B62EA}"/>
                </a:ext>
              </a:extLst>
            </p:cNvPr>
            <p:cNvSpPr txBox="1"/>
            <p:nvPr/>
          </p:nvSpPr>
          <p:spPr>
            <a:xfrm>
              <a:off x="649493" y="4970809"/>
              <a:ext cx="609689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HOME      COMPANY      AGREEMENT      PRIVACY     POLICY      GUIDE      PARTNER</a:t>
              </a: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F4DF6E1A-AC71-441D-8CA0-B11CD84F24A0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529275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ACF4F21-24AA-43EC-9134-B0F92BD87605}"/>
                </a:ext>
              </a:extLst>
            </p:cNvPr>
            <p:cNvSpPr txBox="1"/>
            <p:nvPr/>
          </p:nvSpPr>
          <p:spPr>
            <a:xfrm>
              <a:off x="699039" y="5420688"/>
              <a:ext cx="6096896" cy="8463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b="1" dirty="0"/>
                <a:t>CS CENTER</a:t>
              </a:r>
              <a:br>
                <a:rPr lang="en-US" altLang="ko-KR" sz="1100" b="1" dirty="0"/>
              </a:br>
              <a:r>
                <a:rPr lang="en-US" altLang="ko-KR" sz="1600" dirty="0"/>
                <a:t>02-000-0000 </a:t>
              </a:r>
              <a:br>
                <a:rPr lang="en-US" altLang="ko-KR" sz="1600" dirty="0"/>
              </a:br>
              <a:r>
                <a:rPr lang="en-US" altLang="ko-KR" sz="1000" dirty="0"/>
                <a:t>MON-FRI : AM 09:00 ~ PM 06:00  /  SAT, SUN, HOLIDAY OFF</a:t>
              </a:r>
              <a:br>
                <a:rPr lang="en-US" altLang="ko-KR" sz="1000" dirty="0"/>
              </a:br>
              <a:r>
                <a:rPr lang="en-US" altLang="ko-KR" sz="1000" dirty="0"/>
                <a:t>LUNCH     : AM 12:00 ~ PM 01:00</a:t>
              </a:r>
              <a:endParaRPr lang="en-US" altLang="ko-KR" sz="11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158D7F-2FF0-4EAE-B2C0-0F844F316505}"/>
                </a:ext>
              </a:extLst>
            </p:cNvPr>
            <p:cNvSpPr txBox="1"/>
            <p:nvPr/>
          </p:nvSpPr>
          <p:spPr>
            <a:xfrm>
              <a:off x="4614340" y="5425290"/>
              <a:ext cx="30475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/>
                <a:t>BANK INFO</a:t>
              </a:r>
              <a:br>
                <a:rPr lang="en-US" altLang="ko-KR" sz="1200" b="1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국민은행 </a:t>
              </a:r>
              <a:r>
                <a:rPr lang="en-US" altLang="ko-KR" sz="1000" dirty="0"/>
                <a:t>000-00-00000-0</a:t>
              </a:r>
              <a:br>
                <a:rPr lang="en-US" altLang="ko-KR" sz="1000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카카오뱅크 </a:t>
              </a:r>
              <a:r>
                <a:rPr lang="en-US" altLang="ko-KR" sz="1000" dirty="0"/>
                <a:t>00000-000-0000</a:t>
              </a: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6F5A54D-B46E-4830-8067-402764398386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629037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FBB4039A-96F9-42D0-A0EB-54E53BF617B3}"/>
                </a:ext>
              </a:extLst>
            </p:cNvPr>
            <p:cNvCxnSpPr>
              <a:cxnSpLocks/>
            </p:cNvCxnSpPr>
            <p:nvPr/>
          </p:nvCxnSpPr>
          <p:spPr>
            <a:xfrm>
              <a:off x="276284" y="4913142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0AE590B0-9473-428C-BE76-892CF600E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0671" y="4936445"/>
              <a:ext cx="1399696" cy="326033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037D5E5-8DA0-4382-8D51-B80D6F8D7DD5}"/>
                </a:ext>
              </a:extLst>
            </p:cNvPr>
            <p:cNvSpPr txBox="1"/>
            <p:nvPr/>
          </p:nvSpPr>
          <p:spPr>
            <a:xfrm>
              <a:off x="333450" y="6316772"/>
              <a:ext cx="9396843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+mn-ea"/>
                </a:rPr>
                <a:t>COMPANY :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 </a:t>
              </a:r>
              <a:r>
                <a:rPr lang="en-US" altLang="ko-KR" sz="900" dirty="0">
                  <a:latin typeface="+mn-ea"/>
                </a:rPr>
                <a:t>CEO : </a:t>
              </a:r>
              <a:r>
                <a:rPr lang="ko-KR" altLang="en-US" sz="900" dirty="0">
                  <a:latin typeface="+mn-ea"/>
                </a:rPr>
                <a:t>대표자 </a:t>
              </a:r>
              <a:r>
                <a:rPr lang="en-US" altLang="ko-KR" sz="900" dirty="0">
                  <a:latin typeface="+mn-ea"/>
                </a:rPr>
                <a:t>ADDRESS : ○○</a:t>
              </a:r>
              <a:r>
                <a:rPr lang="ko-KR" altLang="en-US" sz="900" dirty="0">
                  <a:latin typeface="+mn-ea"/>
                </a:rPr>
                <a:t>도 ○○시 ○○구 ○○○로 </a:t>
              </a:r>
              <a:r>
                <a:rPr lang="en-US" altLang="ko-KR" sz="900" dirty="0">
                  <a:latin typeface="+mn-ea"/>
                </a:rPr>
                <a:t>000 000</a:t>
              </a:r>
              <a:r>
                <a:rPr lang="ko-KR" altLang="en-US" sz="900" dirty="0">
                  <a:latin typeface="+mn-ea"/>
                </a:rPr>
                <a:t>동 </a:t>
              </a:r>
              <a:r>
                <a:rPr lang="en-US" altLang="ko-KR" sz="900" dirty="0">
                  <a:latin typeface="+mn-ea"/>
                </a:rPr>
                <a:t>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TEL : </a:t>
              </a:r>
              <a:r>
                <a:rPr lang="en-US" altLang="ko-KR" sz="900" dirty="0">
                  <a:latin typeface="+mn-ea"/>
                  <a:hlinkClick r:id="rId5"/>
                </a:rPr>
                <a:t>02-000-0000</a:t>
              </a:r>
              <a:r>
                <a:rPr lang="en-US" altLang="ko-KR" sz="900" dirty="0">
                  <a:latin typeface="+mn-ea"/>
                </a:rPr>
                <a:t> FAX : 031-0000-0000 BUSINESS LICENCE : 000-00-00000    </a:t>
              </a:r>
              <a:br>
                <a:rPr lang="en-US" altLang="ko-KR" sz="900" dirty="0">
                  <a:latin typeface="+mn-ea"/>
                </a:rPr>
              </a:br>
              <a:r>
                <a:rPr lang="ko-KR" altLang="en-US" sz="900" dirty="0">
                  <a:latin typeface="+mn-ea"/>
                </a:rPr>
                <a:t>사업자정보확인 </a:t>
              </a:r>
              <a:r>
                <a:rPr lang="en-US" altLang="ko-KR" sz="900" dirty="0">
                  <a:latin typeface="+mn-ea"/>
                </a:rPr>
                <a:t>ONLINE LICENCE : </a:t>
              </a:r>
              <a:r>
                <a:rPr lang="ko-KR" altLang="en-US" sz="900" dirty="0">
                  <a:latin typeface="+mn-ea"/>
                </a:rPr>
                <a:t>제</a:t>
              </a:r>
              <a:r>
                <a:rPr lang="en-US" altLang="ko-KR" sz="900" dirty="0">
                  <a:latin typeface="+mn-ea"/>
                </a:rPr>
                <a:t>0000-</a:t>
              </a:r>
              <a:r>
                <a:rPr lang="ko-KR" altLang="en-US" sz="900" dirty="0" err="1">
                  <a:latin typeface="+mn-ea"/>
                </a:rPr>
                <a:t>서울강남</a:t>
              </a:r>
              <a:r>
                <a:rPr lang="en-US" altLang="ko-KR" sz="900" dirty="0">
                  <a:latin typeface="+mn-ea"/>
                </a:rPr>
                <a:t>00000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PRIVACY OFFICER : </a:t>
              </a:r>
              <a:r>
                <a:rPr lang="ko-KR" altLang="en-US" sz="900" dirty="0">
                  <a:latin typeface="+mn-ea"/>
                </a:rPr>
                <a:t>책임자 </a:t>
              </a:r>
              <a:r>
                <a:rPr lang="en-US" altLang="ko-KR" sz="900" dirty="0">
                  <a:latin typeface="+mn-ea"/>
                </a:rPr>
                <a:t>(</a:t>
              </a:r>
              <a:r>
                <a:rPr lang="en-US" altLang="ko-KR" sz="900" dirty="0">
                  <a:latin typeface="+mn-ea"/>
                  <a:hlinkClick r:id="rId6"/>
                </a:rPr>
                <a:t>email_id@maildomain.com</a:t>
              </a:r>
              <a:r>
                <a:rPr lang="en-US" altLang="ko-KR" sz="900" dirty="0">
                  <a:latin typeface="+mn-ea"/>
                </a:rPr>
                <a:t>)</a:t>
              </a:r>
            </a:p>
            <a:p>
              <a:pPr algn="ctr"/>
              <a:r>
                <a:rPr lang="en-US" altLang="ko-KR" sz="900" dirty="0">
                  <a:latin typeface="+mn-ea"/>
                </a:rPr>
                <a:t>COPYRIGHT (c)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  </a:t>
              </a:r>
              <a:r>
                <a:rPr lang="en-US" altLang="ko-KR" sz="900" dirty="0">
                  <a:latin typeface="+mn-ea"/>
                </a:rPr>
                <a:t>ALL RIGHTS RESERVED.</a:t>
              </a: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67DC55-A4E2-448E-A21D-B5C07F515C20}"/>
              </a:ext>
            </a:extLst>
          </p:cNvPr>
          <p:cNvCxnSpPr>
            <a:cxnSpLocks/>
          </p:cNvCxnSpPr>
          <p:nvPr/>
        </p:nvCxnSpPr>
        <p:spPr>
          <a:xfrm>
            <a:off x="3349060" y="2109291"/>
            <a:ext cx="11051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2959B29-1E8C-420E-B8EF-FEEF3915CEB4}"/>
              </a:ext>
            </a:extLst>
          </p:cNvPr>
          <p:cNvCxnSpPr>
            <a:cxnSpLocks/>
          </p:cNvCxnSpPr>
          <p:nvPr/>
        </p:nvCxnSpPr>
        <p:spPr>
          <a:xfrm>
            <a:off x="5510044" y="2110226"/>
            <a:ext cx="11955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D626536-6509-4098-8BBB-28030B21B809}"/>
              </a:ext>
            </a:extLst>
          </p:cNvPr>
          <p:cNvSpPr txBox="1"/>
          <p:nvPr/>
        </p:nvSpPr>
        <p:spPr>
          <a:xfrm>
            <a:off x="4527812" y="1975742"/>
            <a:ext cx="1037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SNS</a:t>
            </a:r>
            <a:r>
              <a:rPr lang="ko-KR" altLang="en-US" sz="1200" b="1" dirty="0"/>
              <a:t>로그인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9C95DE8-F7E3-48CC-81AA-09665D65DF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7695" y="2221634"/>
            <a:ext cx="3774385" cy="69358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9884CAB-6DAC-4567-81DC-928CACF5C8E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2453"/>
          <a:stretch/>
        </p:blipFill>
        <p:spPr>
          <a:xfrm>
            <a:off x="4175616" y="2971090"/>
            <a:ext cx="1593749" cy="870923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2A72F502-3DD4-4290-B093-DD7B9B373716}"/>
              </a:ext>
            </a:extLst>
          </p:cNvPr>
          <p:cNvGrpSpPr/>
          <p:nvPr/>
        </p:nvGrpSpPr>
        <p:grpSpPr>
          <a:xfrm>
            <a:off x="1022353" y="1373098"/>
            <a:ext cx="7303873" cy="538776"/>
            <a:chOff x="1022353" y="2068720"/>
            <a:chExt cx="7303873" cy="538776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BDAB0F9-7B55-4B9D-A318-F4473D760CF3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9133B4F-FEB7-4A37-8D90-F737317CD5F3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BEFF7B2-3298-4110-9F65-E6793B4957A1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C34DC30-C38B-4BCF-A8A1-2516D2770B23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C8A87B9-0F60-475E-82AC-6A50138A7392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D103EE2-CD29-4574-AEB3-8CC485693C4E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67" name="그래픽 66" descr="크리켓">
              <a:extLst>
                <a:ext uri="{FF2B5EF4-FFF2-40B4-BE49-F238E27FC236}">
                  <a16:creationId xmlns:a16="http://schemas.microsoft.com/office/drawing/2014/main" id="{D5BBECF6-07FE-42C2-83BF-44BDDEAFC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DE05D84-F7E2-48A5-AD54-42B582C9C2F8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54AEDA5-ECF4-4F5F-AE2F-E55FF22E3ED9}"/>
              </a:ext>
            </a:extLst>
          </p:cNvPr>
          <p:cNvGrpSpPr/>
          <p:nvPr/>
        </p:nvGrpSpPr>
        <p:grpSpPr>
          <a:xfrm>
            <a:off x="9973237" y="231289"/>
            <a:ext cx="2100665" cy="509194"/>
            <a:chOff x="9973237" y="231289"/>
            <a:chExt cx="2100665" cy="509194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A05C31F-EDEB-4F3E-8737-C10CBE3BAC66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E42FF5F-40A6-4780-B5F6-AB5E93423E55}"/>
                </a:ext>
              </a:extLst>
            </p:cNvPr>
            <p:cNvSpPr txBox="1"/>
            <p:nvPr/>
          </p:nvSpPr>
          <p:spPr>
            <a:xfrm>
              <a:off x="9973238" y="255054"/>
              <a:ext cx="18701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로그인 페이지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AC97F5E-2BC1-4207-9A43-04285BCA8075}"/>
              </a:ext>
            </a:extLst>
          </p:cNvPr>
          <p:cNvGrpSpPr/>
          <p:nvPr/>
        </p:nvGrpSpPr>
        <p:grpSpPr>
          <a:xfrm>
            <a:off x="7795817" y="234086"/>
            <a:ext cx="888108" cy="509194"/>
            <a:chOff x="9973237" y="231289"/>
            <a:chExt cx="2100665" cy="509194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453D7AC-9D43-456F-A19E-F082981D710E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7C3DC61-7843-4CD3-8EE4-C8F62E27EC8F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19A1E87F-143E-4B17-A64E-2495530F8660}"/>
              </a:ext>
            </a:extLst>
          </p:cNvPr>
          <p:cNvGrpSpPr/>
          <p:nvPr/>
        </p:nvGrpSpPr>
        <p:grpSpPr>
          <a:xfrm>
            <a:off x="8769813" y="224504"/>
            <a:ext cx="1126668" cy="531596"/>
            <a:chOff x="9973237" y="231289"/>
            <a:chExt cx="2100665" cy="531596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248A31D-BE5D-4A1A-95F2-EC0F81CA04B5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AE1C819-E312-4ED4-BED0-888CFF7EB673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로그인 기능</a:t>
              </a:r>
              <a:endParaRPr lang="en-US" altLang="ko-KR" sz="900" dirty="0"/>
            </a:p>
            <a:p>
              <a:r>
                <a:rPr lang="ko-KR" altLang="en-US" sz="900" dirty="0"/>
                <a:t>카카오톡</a:t>
              </a:r>
              <a:r>
                <a:rPr lang="en-US" altLang="ko-KR" sz="900" dirty="0"/>
                <a:t>, </a:t>
              </a:r>
              <a:r>
                <a:rPr lang="ko-KR" altLang="en-US" sz="900" dirty="0" err="1"/>
                <a:t>넹버</a:t>
              </a:r>
              <a:r>
                <a:rPr lang="ko-KR" altLang="en-US" sz="900" dirty="0"/>
                <a:t> 및 </a:t>
              </a:r>
              <a:r>
                <a:rPr lang="en-US" altLang="ko-KR" sz="900" dirty="0"/>
                <a:t>SNS</a:t>
              </a:r>
              <a:r>
                <a:rPr lang="ko-KR" altLang="en-US" sz="900" dirty="0"/>
                <a:t> 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3381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636602-81D1-4F4A-999C-AEFA1E5D47FB}"/>
              </a:ext>
            </a:extLst>
          </p:cNvPr>
          <p:cNvSpPr txBox="1"/>
          <p:nvPr/>
        </p:nvSpPr>
        <p:spPr>
          <a:xfrm>
            <a:off x="1437074" y="1464599"/>
            <a:ext cx="71556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아이디어올리기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   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모든상품보기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  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신규상품보기   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  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인기상품  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  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제조사별 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  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 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F94D1-9581-4261-9C62-5AAF74CF7591}"/>
              </a:ext>
            </a:extLst>
          </p:cNvPr>
          <p:cNvSpPr/>
          <p:nvPr/>
        </p:nvSpPr>
        <p:spPr>
          <a:xfrm>
            <a:off x="269607" y="948786"/>
            <a:ext cx="9405769" cy="56779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CE7D6C31-F497-4F12-942D-D55EAEB09EC7}"/>
              </a:ext>
            </a:extLst>
          </p:cNvPr>
          <p:cNvSpPr/>
          <p:nvPr/>
        </p:nvSpPr>
        <p:spPr>
          <a:xfrm>
            <a:off x="9303241" y="3682070"/>
            <a:ext cx="146871" cy="253916"/>
          </a:xfrm>
          <a:prstGeom prst="chevron">
            <a:avLst>
              <a:gd name="adj" fmla="val 696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969DDC-1F48-45B5-8E3B-FBBEA65E6382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621B1A79-00A3-417B-94DA-B7888D604E96}"/>
              </a:ext>
            </a:extLst>
          </p:cNvPr>
          <p:cNvSpPr/>
          <p:nvPr/>
        </p:nvSpPr>
        <p:spPr>
          <a:xfrm rot="5400000">
            <a:off x="4631120" y="1020519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26B19-5891-418C-B391-5C9256E3C7FA}"/>
              </a:ext>
            </a:extLst>
          </p:cNvPr>
          <p:cNvSpPr txBox="1"/>
          <p:nvPr/>
        </p:nvSpPr>
        <p:spPr>
          <a:xfrm>
            <a:off x="9973237" y="898164"/>
            <a:ext cx="20398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로그인 클릭 시 팝업 창으로 해당 계정 로그인 화면을 불러온다</a:t>
            </a:r>
            <a:r>
              <a:rPr lang="en-US" altLang="ko-KR" sz="900" dirty="0"/>
              <a:t>..</a:t>
            </a:r>
            <a:r>
              <a:rPr lang="ko-KR" altLang="en-US" sz="900" dirty="0"/>
              <a:t> 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87A8E5D-4728-4A0E-8AF2-4FC1E0B1DEBA}"/>
              </a:ext>
            </a:extLst>
          </p:cNvPr>
          <p:cNvGrpSpPr/>
          <p:nvPr/>
        </p:nvGrpSpPr>
        <p:grpSpPr>
          <a:xfrm>
            <a:off x="9404051" y="2618804"/>
            <a:ext cx="268941" cy="253916"/>
            <a:chOff x="7573384" y="3429001"/>
            <a:chExt cx="268941" cy="253916"/>
          </a:xfrm>
          <a:solidFill>
            <a:schemeClr val="bg1">
              <a:lumMod val="85000"/>
            </a:schemeClr>
          </a:solidFill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FC5C728-62BC-4E73-9982-DBF2A3D5DC9C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갈매기형 수장 50">
              <a:extLst>
                <a:ext uri="{FF2B5EF4-FFF2-40B4-BE49-F238E27FC236}">
                  <a16:creationId xmlns:a16="http://schemas.microsoft.com/office/drawing/2014/main" id="{3242CA2F-8F3C-431E-97C7-DA32BB95BD71}"/>
                </a:ext>
              </a:extLst>
            </p:cNvPr>
            <p:cNvSpPr/>
            <p:nvPr/>
          </p:nvSpPr>
          <p:spPr>
            <a:xfrm rot="10800000">
              <a:off x="7641121" y="3472124"/>
              <a:ext cx="100315" cy="173428"/>
            </a:xfrm>
            <a:prstGeom prst="chevron">
              <a:avLst>
                <a:gd name="adj" fmla="val 6963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95AE9E3-C64B-4966-861C-5828687FAF5F}"/>
              </a:ext>
            </a:extLst>
          </p:cNvPr>
          <p:cNvGrpSpPr/>
          <p:nvPr/>
        </p:nvGrpSpPr>
        <p:grpSpPr>
          <a:xfrm>
            <a:off x="9405918" y="2872720"/>
            <a:ext cx="268941" cy="253916"/>
            <a:chOff x="7573384" y="3429001"/>
            <a:chExt cx="268941" cy="25391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BA64690-EA2E-47B8-9496-660C0D3B4497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화살표: 갈매기형 수장 53">
              <a:extLst>
                <a:ext uri="{FF2B5EF4-FFF2-40B4-BE49-F238E27FC236}">
                  <a16:creationId xmlns:a16="http://schemas.microsoft.com/office/drawing/2014/main" id="{6C251945-903D-43DA-9BCA-A95A967E0AFB}"/>
                </a:ext>
              </a:extLst>
            </p:cNvPr>
            <p:cNvSpPr/>
            <p:nvPr/>
          </p:nvSpPr>
          <p:spPr>
            <a:xfrm rot="16200000">
              <a:off x="7651879" y="3472124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2B14949-2E8D-40AB-B1D7-36132C8A72B7}"/>
              </a:ext>
            </a:extLst>
          </p:cNvPr>
          <p:cNvGrpSpPr/>
          <p:nvPr/>
        </p:nvGrpSpPr>
        <p:grpSpPr>
          <a:xfrm>
            <a:off x="9412939" y="3134128"/>
            <a:ext cx="268941" cy="253916"/>
            <a:chOff x="7573384" y="3429001"/>
            <a:chExt cx="268941" cy="25391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8909F3C-1A4C-4636-87C6-701AA5B857F8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화살표: 갈매기형 수장 56">
              <a:extLst>
                <a:ext uri="{FF2B5EF4-FFF2-40B4-BE49-F238E27FC236}">
                  <a16:creationId xmlns:a16="http://schemas.microsoft.com/office/drawing/2014/main" id="{0EBF71F5-8DE2-47CE-B245-3E3DCEA4CE45}"/>
                </a:ext>
              </a:extLst>
            </p:cNvPr>
            <p:cNvSpPr/>
            <p:nvPr/>
          </p:nvSpPr>
          <p:spPr>
            <a:xfrm rot="5400000">
              <a:off x="7646500" y="347750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85FF900-B8E9-49F3-B72F-D452926BC4EF}"/>
              </a:ext>
            </a:extLst>
          </p:cNvPr>
          <p:cNvSpPr txBox="1"/>
          <p:nvPr/>
        </p:nvSpPr>
        <p:spPr>
          <a:xfrm>
            <a:off x="6852626" y="989700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CART    ORDER    MYPAGE    CSCENTER 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47297F-3A99-44E3-A4F8-1D0A9C9B30B5}"/>
              </a:ext>
            </a:extLst>
          </p:cNvPr>
          <p:cNvSpPr txBox="1"/>
          <p:nvPr/>
        </p:nvSpPr>
        <p:spPr>
          <a:xfrm>
            <a:off x="276112" y="989700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953EAC-F165-4C67-9C2C-EA20ABE09BDC}"/>
              </a:ext>
            </a:extLst>
          </p:cNvPr>
          <p:cNvSpPr/>
          <p:nvPr/>
        </p:nvSpPr>
        <p:spPr>
          <a:xfrm>
            <a:off x="1628886" y="1375342"/>
            <a:ext cx="484094" cy="40934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ALL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C59FF-A02F-42F5-89A0-850CA15F203C}"/>
              </a:ext>
            </a:extLst>
          </p:cNvPr>
          <p:cNvSpPr txBox="1"/>
          <p:nvPr/>
        </p:nvSpPr>
        <p:spPr>
          <a:xfrm>
            <a:off x="3605994" y="1004588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CAD64804-6305-4109-B234-8C95D9BD3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1006053"/>
            <a:ext cx="187123" cy="19834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77FACA-B487-4780-BA0B-CBE923C555A6}"/>
              </a:ext>
            </a:extLst>
          </p:cNvPr>
          <p:cNvSpPr/>
          <p:nvPr/>
        </p:nvSpPr>
        <p:spPr>
          <a:xfrm>
            <a:off x="3349060" y="4003803"/>
            <a:ext cx="3356540" cy="409346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BF6427-9A18-4A3D-9BDF-9B14971E3868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92BFF6-815B-4A05-899C-CE4C5397E373}"/>
              </a:ext>
            </a:extLst>
          </p:cNvPr>
          <p:cNvSpPr/>
          <p:nvPr/>
        </p:nvSpPr>
        <p:spPr>
          <a:xfrm>
            <a:off x="9683003" y="1101122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1C06ED9-A6A4-4E87-8923-9D92A424DA50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92B0CD1F-E850-4F4C-BB9D-CA31AD3F9E9B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40872DB-FFF8-4307-9EE4-66C016C35D2E}"/>
              </a:ext>
            </a:extLst>
          </p:cNvPr>
          <p:cNvGrpSpPr/>
          <p:nvPr/>
        </p:nvGrpSpPr>
        <p:grpSpPr>
          <a:xfrm>
            <a:off x="263525" y="4913142"/>
            <a:ext cx="9466768" cy="1911461"/>
            <a:chOff x="263525" y="4913142"/>
            <a:chExt cx="9466768" cy="191146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50CC5F-5367-4737-B58B-F5FAF23B62EA}"/>
                </a:ext>
              </a:extLst>
            </p:cNvPr>
            <p:cNvSpPr txBox="1"/>
            <p:nvPr/>
          </p:nvSpPr>
          <p:spPr>
            <a:xfrm>
              <a:off x="649493" y="4970809"/>
              <a:ext cx="609689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HOME      COMPANY      AGREEMENT      PRIVACY     POLICY      GUIDE      PARTNER</a:t>
              </a: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F4DF6E1A-AC71-441D-8CA0-B11CD84F24A0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529275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ACF4F21-24AA-43EC-9134-B0F92BD87605}"/>
                </a:ext>
              </a:extLst>
            </p:cNvPr>
            <p:cNvSpPr txBox="1"/>
            <p:nvPr/>
          </p:nvSpPr>
          <p:spPr>
            <a:xfrm>
              <a:off x="699039" y="5420688"/>
              <a:ext cx="6096896" cy="8463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b="1" dirty="0"/>
                <a:t>CS CENTER</a:t>
              </a:r>
              <a:br>
                <a:rPr lang="en-US" altLang="ko-KR" sz="1100" b="1" dirty="0"/>
              </a:br>
              <a:r>
                <a:rPr lang="en-US" altLang="ko-KR" sz="1600" dirty="0"/>
                <a:t>02-000-0000 </a:t>
              </a:r>
              <a:br>
                <a:rPr lang="en-US" altLang="ko-KR" sz="1600" dirty="0"/>
              </a:br>
              <a:r>
                <a:rPr lang="en-US" altLang="ko-KR" sz="1000" dirty="0"/>
                <a:t>MON-FRI : AM 09:00 ~ PM 06:00  /  SAT, SUN, HOLIDAY OFF</a:t>
              </a:r>
              <a:br>
                <a:rPr lang="en-US" altLang="ko-KR" sz="1000" dirty="0"/>
              </a:br>
              <a:r>
                <a:rPr lang="en-US" altLang="ko-KR" sz="1000" dirty="0"/>
                <a:t>LUNCH     : AM 12:00 ~ PM 01:00</a:t>
              </a:r>
              <a:endParaRPr lang="en-US" altLang="ko-KR" sz="11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158D7F-2FF0-4EAE-B2C0-0F844F316505}"/>
                </a:ext>
              </a:extLst>
            </p:cNvPr>
            <p:cNvSpPr txBox="1"/>
            <p:nvPr/>
          </p:nvSpPr>
          <p:spPr>
            <a:xfrm>
              <a:off x="4614340" y="5425290"/>
              <a:ext cx="30475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/>
                <a:t>BANK INFO</a:t>
              </a:r>
              <a:br>
                <a:rPr lang="en-US" altLang="ko-KR" sz="1200" b="1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국민은행 </a:t>
              </a:r>
              <a:r>
                <a:rPr lang="en-US" altLang="ko-KR" sz="1000" dirty="0"/>
                <a:t>000-00-00000-0</a:t>
              </a:r>
              <a:br>
                <a:rPr lang="en-US" altLang="ko-KR" sz="1000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카카오뱅크 </a:t>
              </a:r>
              <a:r>
                <a:rPr lang="en-US" altLang="ko-KR" sz="1000" dirty="0"/>
                <a:t>00000-000-0000</a:t>
              </a: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6F5A54D-B46E-4830-8067-402764398386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629037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FBB4039A-96F9-42D0-A0EB-54E53BF617B3}"/>
                </a:ext>
              </a:extLst>
            </p:cNvPr>
            <p:cNvCxnSpPr>
              <a:cxnSpLocks/>
            </p:cNvCxnSpPr>
            <p:nvPr/>
          </p:nvCxnSpPr>
          <p:spPr>
            <a:xfrm>
              <a:off x="276284" y="4913142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0AE590B0-9473-428C-BE76-892CF600E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0671" y="4936445"/>
              <a:ext cx="1399696" cy="326033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037D5E5-8DA0-4382-8D51-B80D6F8D7DD5}"/>
                </a:ext>
              </a:extLst>
            </p:cNvPr>
            <p:cNvSpPr txBox="1"/>
            <p:nvPr/>
          </p:nvSpPr>
          <p:spPr>
            <a:xfrm>
              <a:off x="333450" y="6316772"/>
              <a:ext cx="9396843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+mn-ea"/>
                </a:rPr>
                <a:t>COMPANY :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 </a:t>
              </a:r>
              <a:r>
                <a:rPr lang="en-US" altLang="ko-KR" sz="900" dirty="0">
                  <a:latin typeface="+mn-ea"/>
                </a:rPr>
                <a:t>CEO : </a:t>
              </a:r>
              <a:r>
                <a:rPr lang="ko-KR" altLang="en-US" sz="900" dirty="0">
                  <a:latin typeface="+mn-ea"/>
                </a:rPr>
                <a:t>대표자 </a:t>
              </a:r>
              <a:r>
                <a:rPr lang="en-US" altLang="ko-KR" sz="900" dirty="0">
                  <a:latin typeface="+mn-ea"/>
                </a:rPr>
                <a:t>ADDRESS : ○○</a:t>
              </a:r>
              <a:r>
                <a:rPr lang="ko-KR" altLang="en-US" sz="900" dirty="0">
                  <a:latin typeface="+mn-ea"/>
                </a:rPr>
                <a:t>도 ○○시 ○○구 ○○○로 </a:t>
              </a:r>
              <a:r>
                <a:rPr lang="en-US" altLang="ko-KR" sz="900" dirty="0">
                  <a:latin typeface="+mn-ea"/>
                </a:rPr>
                <a:t>000 000</a:t>
              </a:r>
              <a:r>
                <a:rPr lang="ko-KR" altLang="en-US" sz="900" dirty="0">
                  <a:latin typeface="+mn-ea"/>
                </a:rPr>
                <a:t>동 </a:t>
              </a:r>
              <a:r>
                <a:rPr lang="en-US" altLang="ko-KR" sz="900" dirty="0">
                  <a:latin typeface="+mn-ea"/>
                </a:rPr>
                <a:t>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TEL : </a:t>
              </a:r>
              <a:r>
                <a:rPr lang="en-US" altLang="ko-KR" sz="900" dirty="0">
                  <a:latin typeface="+mn-ea"/>
                  <a:hlinkClick r:id="rId5"/>
                </a:rPr>
                <a:t>02-000-0000</a:t>
              </a:r>
              <a:r>
                <a:rPr lang="en-US" altLang="ko-KR" sz="900" dirty="0">
                  <a:latin typeface="+mn-ea"/>
                </a:rPr>
                <a:t> FAX : 031-0000-0000 BUSINESS LICENCE : 000-00-00000    </a:t>
              </a:r>
              <a:br>
                <a:rPr lang="en-US" altLang="ko-KR" sz="900" dirty="0">
                  <a:latin typeface="+mn-ea"/>
                </a:rPr>
              </a:br>
              <a:r>
                <a:rPr lang="ko-KR" altLang="en-US" sz="900" dirty="0">
                  <a:latin typeface="+mn-ea"/>
                </a:rPr>
                <a:t>사업자정보확인 </a:t>
              </a:r>
              <a:r>
                <a:rPr lang="en-US" altLang="ko-KR" sz="900" dirty="0">
                  <a:latin typeface="+mn-ea"/>
                </a:rPr>
                <a:t>ONLINE LICENCE : </a:t>
              </a:r>
              <a:r>
                <a:rPr lang="ko-KR" altLang="en-US" sz="900" dirty="0">
                  <a:latin typeface="+mn-ea"/>
                </a:rPr>
                <a:t>제</a:t>
              </a:r>
              <a:r>
                <a:rPr lang="en-US" altLang="ko-KR" sz="900" dirty="0">
                  <a:latin typeface="+mn-ea"/>
                </a:rPr>
                <a:t>0000-</a:t>
              </a:r>
              <a:r>
                <a:rPr lang="ko-KR" altLang="en-US" sz="900" dirty="0" err="1">
                  <a:latin typeface="+mn-ea"/>
                </a:rPr>
                <a:t>서울강남</a:t>
              </a:r>
              <a:r>
                <a:rPr lang="en-US" altLang="ko-KR" sz="900" dirty="0">
                  <a:latin typeface="+mn-ea"/>
                </a:rPr>
                <a:t>00000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PRIVACY OFFICER : </a:t>
              </a:r>
              <a:r>
                <a:rPr lang="ko-KR" altLang="en-US" sz="900" dirty="0">
                  <a:latin typeface="+mn-ea"/>
                </a:rPr>
                <a:t>책임자 </a:t>
              </a:r>
              <a:r>
                <a:rPr lang="en-US" altLang="ko-KR" sz="900" dirty="0">
                  <a:latin typeface="+mn-ea"/>
                </a:rPr>
                <a:t>(</a:t>
              </a:r>
              <a:r>
                <a:rPr lang="en-US" altLang="ko-KR" sz="900" dirty="0">
                  <a:latin typeface="+mn-ea"/>
                  <a:hlinkClick r:id="rId6"/>
                </a:rPr>
                <a:t>email_id@maildomain.com</a:t>
              </a:r>
              <a:r>
                <a:rPr lang="en-US" altLang="ko-KR" sz="900" dirty="0">
                  <a:latin typeface="+mn-ea"/>
                </a:rPr>
                <a:t>)</a:t>
              </a:r>
            </a:p>
            <a:p>
              <a:pPr algn="ctr"/>
              <a:r>
                <a:rPr lang="en-US" altLang="ko-KR" sz="900" dirty="0">
                  <a:latin typeface="+mn-ea"/>
                </a:rPr>
                <a:t>COPYRIGHT (c)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  </a:t>
              </a:r>
              <a:r>
                <a:rPr lang="en-US" altLang="ko-KR" sz="900" dirty="0">
                  <a:latin typeface="+mn-ea"/>
                </a:rPr>
                <a:t>ALL RIGHTS RESERVED.</a:t>
              </a: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67DC55-A4E2-448E-A21D-B5C07F515C20}"/>
              </a:ext>
            </a:extLst>
          </p:cNvPr>
          <p:cNvCxnSpPr>
            <a:cxnSpLocks/>
          </p:cNvCxnSpPr>
          <p:nvPr/>
        </p:nvCxnSpPr>
        <p:spPr>
          <a:xfrm>
            <a:off x="3349060" y="2109291"/>
            <a:ext cx="11051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2959B29-1E8C-420E-B8EF-FEEF3915CEB4}"/>
              </a:ext>
            </a:extLst>
          </p:cNvPr>
          <p:cNvCxnSpPr>
            <a:cxnSpLocks/>
          </p:cNvCxnSpPr>
          <p:nvPr/>
        </p:nvCxnSpPr>
        <p:spPr>
          <a:xfrm>
            <a:off x="5510044" y="2110226"/>
            <a:ext cx="11955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D626536-6509-4098-8BBB-28030B21B809}"/>
              </a:ext>
            </a:extLst>
          </p:cNvPr>
          <p:cNvSpPr txBox="1"/>
          <p:nvPr/>
        </p:nvSpPr>
        <p:spPr>
          <a:xfrm>
            <a:off x="4527812" y="1975742"/>
            <a:ext cx="1037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SNS</a:t>
            </a:r>
            <a:r>
              <a:rPr lang="ko-KR" altLang="en-US" sz="1200" b="1" dirty="0"/>
              <a:t>로그인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9C95DE8-F7E3-48CC-81AA-09665D65DF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7695" y="2221634"/>
            <a:ext cx="3774385" cy="69358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9884CAB-6DAC-4567-81DC-928CACF5C8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5142" y="2841294"/>
            <a:ext cx="2359489" cy="8709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233FC65-32EF-42C3-A354-4AAEBED486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11285" y="1372314"/>
            <a:ext cx="3371455" cy="425827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7447E1B-A69C-48E4-8EB1-7BE9DD95BF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11285" y="1141480"/>
            <a:ext cx="3371454" cy="24271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8F57CE7C-5CFA-40B3-BABB-6162B5DC7B73}"/>
              </a:ext>
            </a:extLst>
          </p:cNvPr>
          <p:cNvGrpSpPr/>
          <p:nvPr/>
        </p:nvGrpSpPr>
        <p:grpSpPr>
          <a:xfrm>
            <a:off x="9973237" y="231289"/>
            <a:ext cx="2100665" cy="509194"/>
            <a:chOff x="9973237" y="231289"/>
            <a:chExt cx="2100665" cy="50919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0683107-C5B2-42EE-977B-2F031C088426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CDC336A-6569-4E11-A81A-ECB221FF5CBB}"/>
                </a:ext>
              </a:extLst>
            </p:cNvPr>
            <p:cNvSpPr txBox="1"/>
            <p:nvPr/>
          </p:nvSpPr>
          <p:spPr>
            <a:xfrm>
              <a:off x="9973238" y="255054"/>
              <a:ext cx="18701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로그인 페이지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C934917-64BC-4FBF-9A30-1F5A81BA9AC0}"/>
              </a:ext>
            </a:extLst>
          </p:cNvPr>
          <p:cNvGrpSpPr/>
          <p:nvPr/>
        </p:nvGrpSpPr>
        <p:grpSpPr>
          <a:xfrm>
            <a:off x="7795817" y="234086"/>
            <a:ext cx="888108" cy="509194"/>
            <a:chOff x="9973237" y="231289"/>
            <a:chExt cx="2100665" cy="509194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B26B090-D428-4BF5-9182-5CCC05BAA1EB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CEBD85D-A7FB-4651-8A7A-240BC33F1877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454D9E9B-4B36-4661-9387-7BA2E0B9FA8A}"/>
              </a:ext>
            </a:extLst>
          </p:cNvPr>
          <p:cNvGrpSpPr/>
          <p:nvPr/>
        </p:nvGrpSpPr>
        <p:grpSpPr>
          <a:xfrm>
            <a:off x="8769813" y="224504"/>
            <a:ext cx="1126668" cy="531596"/>
            <a:chOff x="9973237" y="231289"/>
            <a:chExt cx="2100665" cy="531596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8E82CC6-DE48-474D-9FEB-B6E4EE10C26F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5E30209-872C-43D5-B656-9B8DFF5A404B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로그인 시 팝업 창으로 처리한다</a:t>
              </a:r>
              <a:r>
                <a:rPr lang="en-US" altLang="ko-KR" sz="9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2601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12D3E7-A7CC-4B21-A23F-E96B544CF50F}"/>
              </a:ext>
            </a:extLst>
          </p:cNvPr>
          <p:cNvSpPr txBox="1"/>
          <p:nvPr/>
        </p:nvSpPr>
        <p:spPr>
          <a:xfrm>
            <a:off x="6852626" y="1672813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CART    ORDER    MYPAGE    CSCENTER </a:t>
            </a:r>
            <a:endParaRPr lang="ko-KR" alt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10F55C-AF3E-448B-891B-56C1FC554E70}"/>
              </a:ext>
            </a:extLst>
          </p:cNvPr>
          <p:cNvSpPr txBox="1"/>
          <p:nvPr/>
        </p:nvSpPr>
        <p:spPr>
          <a:xfrm>
            <a:off x="276112" y="1672813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F94D1-9581-4261-9C62-5AAF74CF7591}"/>
              </a:ext>
            </a:extLst>
          </p:cNvPr>
          <p:cNvSpPr/>
          <p:nvPr/>
        </p:nvSpPr>
        <p:spPr>
          <a:xfrm>
            <a:off x="276111" y="1635161"/>
            <a:ext cx="9405769" cy="49915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A545767-F931-4E60-AE9A-561104B2DA8C}"/>
              </a:ext>
            </a:extLst>
          </p:cNvPr>
          <p:cNvSpPr/>
          <p:nvPr/>
        </p:nvSpPr>
        <p:spPr>
          <a:xfrm>
            <a:off x="5078123" y="6242090"/>
            <a:ext cx="93651" cy="95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083AA5A-0139-4D8E-A783-397ED53F5A25}"/>
              </a:ext>
            </a:extLst>
          </p:cNvPr>
          <p:cNvSpPr/>
          <p:nvPr/>
        </p:nvSpPr>
        <p:spPr>
          <a:xfrm>
            <a:off x="5262796" y="6242090"/>
            <a:ext cx="93651" cy="95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33BCCDB-C844-4966-9A8C-FE597377D3DC}"/>
              </a:ext>
            </a:extLst>
          </p:cNvPr>
          <p:cNvSpPr/>
          <p:nvPr/>
        </p:nvSpPr>
        <p:spPr>
          <a:xfrm>
            <a:off x="5447469" y="6242090"/>
            <a:ext cx="93651" cy="95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CE7D6C31-F497-4F12-942D-D55EAEB09EC7}"/>
              </a:ext>
            </a:extLst>
          </p:cNvPr>
          <p:cNvSpPr/>
          <p:nvPr/>
        </p:nvSpPr>
        <p:spPr>
          <a:xfrm>
            <a:off x="9330616" y="3469956"/>
            <a:ext cx="146871" cy="253916"/>
          </a:xfrm>
          <a:prstGeom prst="chevron">
            <a:avLst>
              <a:gd name="adj" fmla="val 696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A95DA0-7113-4C1E-B7A6-880663499163}"/>
              </a:ext>
            </a:extLst>
          </p:cNvPr>
          <p:cNvSpPr txBox="1"/>
          <p:nvPr/>
        </p:nvSpPr>
        <p:spPr>
          <a:xfrm>
            <a:off x="3876336" y="3388044"/>
            <a:ext cx="2205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2 –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서비스 소개 이미지 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A6FA6AD-0B38-4C7D-B5E3-BAD532B19173}"/>
              </a:ext>
            </a:extLst>
          </p:cNvPr>
          <p:cNvSpPr/>
          <p:nvPr/>
        </p:nvSpPr>
        <p:spPr>
          <a:xfrm>
            <a:off x="4444157" y="6239434"/>
            <a:ext cx="528992" cy="985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969DDC-1F48-45B5-8E3B-FBBEA65E6382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6F7F38A-3D61-4570-A58C-D65D59AE1C15}"/>
              </a:ext>
            </a:extLst>
          </p:cNvPr>
          <p:cNvSpPr/>
          <p:nvPr/>
        </p:nvSpPr>
        <p:spPr>
          <a:xfrm>
            <a:off x="276112" y="943087"/>
            <a:ext cx="9405769" cy="69207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8B66C2-61D6-4A76-903B-26A427C8170F}"/>
              </a:ext>
            </a:extLst>
          </p:cNvPr>
          <p:cNvSpPr txBox="1"/>
          <p:nvPr/>
        </p:nvSpPr>
        <p:spPr>
          <a:xfrm>
            <a:off x="3754932" y="1135235"/>
            <a:ext cx="2205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1 – LOGO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202098E-2EE0-44D5-AEA8-4D961858124A}"/>
              </a:ext>
            </a:extLst>
          </p:cNvPr>
          <p:cNvGrpSpPr/>
          <p:nvPr/>
        </p:nvGrpSpPr>
        <p:grpSpPr>
          <a:xfrm>
            <a:off x="9404051" y="2618804"/>
            <a:ext cx="268941" cy="253916"/>
            <a:chOff x="7573384" y="3429001"/>
            <a:chExt cx="268941" cy="253916"/>
          </a:xfrm>
          <a:solidFill>
            <a:schemeClr val="bg1">
              <a:lumMod val="85000"/>
            </a:schemeClr>
          </a:solidFill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443F914-4B4E-439C-BD63-6DFE6FF527F1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화살표: 갈매기형 수장 35">
              <a:extLst>
                <a:ext uri="{FF2B5EF4-FFF2-40B4-BE49-F238E27FC236}">
                  <a16:creationId xmlns:a16="http://schemas.microsoft.com/office/drawing/2014/main" id="{06EF0215-56C1-4EFD-99E7-B1873F1CC3B7}"/>
                </a:ext>
              </a:extLst>
            </p:cNvPr>
            <p:cNvSpPr/>
            <p:nvPr/>
          </p:nvSpPr>
          <p:spPr>
            <a:xfrm rot="10800000">
              <a:off x="7641121" y="3472124"/>
              <a:ext cx="100315" cy="173428"/>
            </a:xfrm>
            <a:prstGeom prst="chevron">
              <a:avLst>
                <a:gd name="adj" fmla="val 6963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6B23E25-2AFE-4687-8336-A9D995F1488F}"/>
              </a:ext>
            </a:extLst>
          </p:cNvPr>
          <p:cNvGrpSpPr/>
          <p:nvPr/>
        </p:nvGrpSpPr>
        <p:grpSpPr>
          <a:xfrm>
            <a:off x="9405918" y="2872720"/>
            <a:ext cx="268941" cy="253916"/>
            <a:chOff x="7573384" y="3429001"/>
            <a:chExt cx="268941" cy="25391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06E12C7-D2F8-4B59-A539-4A2E05B0EA31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화살표: 갈매기형 수장 39">
              <a:extLst>
                <a:ext uri="{FF2B5EF4-FFF2-40B4-BE49-F238E27FC236}">
                  <a16:creationId xmlns:a16="http://schemas.microsoft.com/office/drawing/2014/main" id="{4E2D8C60-6A09-4662-9FE9-1B5358135463}"/>
                </a:ext>
              </a:extLst>
            </p:cNvPr>
            <p:cNvSpPr/>
            <p:nvPr/>
          </p:nvSpPr>
          <p:spPr>
            <a:xfrm rot="16200000">
              <a:off x="7651879" y="3472124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A0E1CD9-7F9C-4690-AFD2-4CE7B7DBA810}"/>
              </a:ext>
            </a:extLst>
          </p:cNvPr>
          <p:cNvGrpSpPr/>
          <p:nvPr/>
        </p:nvGrpSpPr>
        <p:grpSpPr>
          <a:xfrm>
            <a:off x="9412939" y="3134128"/>
            <a:ext cx="268941" cy="253916"/>
            <a:chOff x="7573384" y="3429001"/>
            <a:chExt cx="268941" cy="25391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3681F0B-FA4B-47CD-8429-EFE7EF270386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화살표: 갈매기형 수장 42">
              <a:extLst>
                <a:ext uri="{FF2B5EF4-FFF2-40B4-BE49-F238E27FC236}">
                  <a16:creationId xmlns:a16="http://schemas.microsoft.com/office/drawing/2014/main" id="{DE83F8D1-1967-4A15-8A48-9CBB24E9107C}"/>
                </a:ext>
              </a:extLst>
            </p:cNvPr>
            <p:cNvSpPr/>
            <p:nvPr/>
          </p:nvSpPr>
          <p:spPr>
            <a:xfrm rot="5400000">
              <a:off x="7646500" y="347750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809A2809-E088-4013-94A8-0E2AF25315F4}"/>
              </a:ext>
            </a:extLst>
          </p:cNvPr>
          <p:cNvSpPr/>
          <p:nvPr/>
        </p:nvSpPr>
        <p:spPr>
          <a:xfrm>
            <a:off x="9224680" y="1128996"/>
            <a:ext cx="322729" cy="277906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곱하기 기호 49">
            <a:extLst>
              <a:ext uri="{FF2B5EF4-FFF2-40B4-BE49-F238E27FC236}">
                <a16:creationId xmlns:a16="http://schemas.microsoft.com/office/drawing/2014/main" id="{641ED038-CF13-4D73-BF8B-DC63BE4A778E}"/>
              </a:ext>
            </a:extLst>
          </p:cNvPr>
          <p:cNvSpPr/>
          <p:nvPr/>
        </p:nvSpPr>
        <p:spPr>
          <a:xfrm>
            <a:off x="9207234" y="1101390"/>
            <a:ext cx="347421" cy="340659"/>
          </a:xfrm>
          <a:prstGeom prst="mathMultiply">
            <a:avLst>
              <a:gd name="adj1" fmla="val 10888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4D72D8-B4F5-4EE8-A7AA-1471982DB493}"/>
              </a:ext>
            </a:extLst>
          </p:cNvPr>
          <p:cNvSpPr txBox="1"/>
          <p:nvPr/>
        </p:nvSpPr>
        <p:spPr>
          <a:xfrm>
            <a:off x="9973238" y="898164"/>
            <a:ext cx="18701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err="1"/>
              <a:t>메인페이지의</a:t>
            </a:r>
            <a:r>
              <a:rPr lang="ko-KR" altLang="en-US" sz="900" dirty="0"/>
              <a:t> 상단은 로고 및 배경화면 배색을 통하여 구성한다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 err="1"/>
              <a:t>메인페이지</a:t>
            </a:r>
            <a:r>
              <a:rPr lang="ko-KR" altLang="en-US" sz="900" dirty="0"/>
              <a:t> 상단의 로고 프레임은 접었다 </a:t>
            </a:r>
            <a:r>
              <a:rPr lang="ko-KR" altLang="en-US" sz="900" dirty="0" err="1"/>
              <a:t>펼수</a:t>
            </a:r>
            <a:r>
              <a:rPr lang="ko-KR" altLang="en-US" sz="900" dirty="0"/>
              <a:t> 있도록 구성한다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메인 페이지 전체를 이미지로 </a:t>
            </a:r>
            <a:r>
              <a:rPr lang="en-US" altLang="ko-KR" sz="900" dirty="0"/>
              <a:t>BG</a:t>
            </a:r>
            <a:r>
              <a:rPr lang="ko-KR" altLang="en-US" sz="900" dirty="0"/>
              <a:t>를 구성하며 그 위에 메뉴를 구성한다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sz="900" dirty="0"/>
              <a:t>BG</a:t>
            </a:r>
            <a:r>
              <a:rPr lang="ko-KR" altLang="en-US" sz="900" dirty="0"/>
              <a:t>이미지는 총 </a:t>
            </a:r>
            <a:r>
              <a:rPr lang="en-US" altLang="ko-KR" sz="900" dirty="0"/>
              <a:t>4</a:t>
            </a:r>
            <a:r>
              <a:rPr lang="ko-KR" altLang="en-US" sz="900" dirty="0"/>
              <a:t>장의 이미지로 구성하며 자동으로 슬라이드 되며 수동으로도 이미지를 넘길 수 있다</a:t>
            </a:r>
            <a:r>
              <a:rPr lang="en-US" altLang="ko-KR" sz="900" dirty="0"/>
              <a:t>. </a:t>
            </a:r>
            <a:r>
              <a:rPr lang="ko-KR" altLang="en-US" sz="900" dirty="0"/>
              <a:t>수동 동작이 시작될 경우 </a:t>
            </a:r>
            <a:r>
              <a:rPr lang="ko-KR" altLang="en-US" sz="900" dirty="0" err="1"/>
              <a:t>자동슬라이드는</a:t>
            </a:r>
            <a:r>
              <a:rPr lang="ko-KR" altLang="en-US" sz="900" dirty="0"/>
              <a:t> 멈춘다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메뉴프레임은 독립적으로 구성하여 스크롤 시 슬라이드 하여 유지되도록 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마스터케이지 로고 및 텍스트  클릭 시 메인 페이지로 이동한다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  <a:endParaRPr lang="en-US" altLang="ko-KR" sz="900" dirty="0"/>
          </a:p>
          <a:p>
            <a:endParaRPr lang="ko-KR" altLang="en-US" sz="9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478161-1761-40F0-9972-390C1F965312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08DA92-80DB-40D2-93D3-0F0A05077B95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메인페이지</a:t>
            </a:r>
            <a:r>
              <a:rPr lang="ko-KR" altLang="en-US" sz="900" dirty="0"/>
              <a:t> </a:t>
            </a:r>
            <a:r>
              <a:rPr lang="en-US" altLang="ko-KR" sz="900" dirty="0"/>
              <a:t>(</a:t>
            </a:r>
            <a:r>
              <a:rPr lang="ko-KR" altLang="en-US" sz="900" dirty="0"/>
              <a:t>상단 </a:t>
            </a:r>
            <a:r>
              <a:rPr lang="en-US" altLang="ko-KR" sz="900" dirty="0"/>
              <a:t>1 </a:t>
            </a:r>
            <a:r>
              <a:rPr lang="ko-KR" altLang="en-US" sz="900" dirty="0"/>
              <a:t>페이지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8C2361-53A3-421A-8524-7E374AF0D7A6}"/>
              </a:ext>
            </a:extLst>
          </p:cNvPr>
          <p:cNvSpPr txBox="1"/>
          <p:nvPr/>
        </p:nvSpPr>
        <p:spPr>
          <a:xfrm>
            <a:off x="3605994" y="1703836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5" name="그래픽 4" descr="돋보기">
            <a:extLst>
              <a:ext uri="{FF2B5EF4-FFF2-40B4-BE49-F238E27FC236}">
                <a16:creationId xmlns:a16="http://schemas.microsoft.com/office/drawing/2014/main" id="{55336334-D2CA-40BB-93B5-9DF864AEF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1705302"/>
            <a:ext cx="187123" cy="19834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39BF95C-597F-44B6-AE2F-C2DC72DEFF23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A4C7B7-FB27-468D-AB81-7E348AFEE056}"/>
              </a:ext>
            </a:extLst>
          </p:cNvPr>
          <p:cNvSpPr/>
          <p:nvPr/>
        </p:nvSpPr>
        <p:spPr>
          <a:xfrm>
            <a:off x="9683003" y="1101122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CD3D52-3631-4F0E-A56C-804C3183E404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9A2B766F-6EBE-4A56-A967-94ECCAF05063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F168244-6A2E-4004-A5D7-CEE07B29607B}"/>
              </a:ext>
            </a:extLst>
          </p:cNvPr>
          <p:cNvGrpSpPr/>
          <p:nvPr/>
        </p:nvGrpSpPr>
        <p:grpSpPr>
          <a:xfrm>
            <a:off x="1022353" y="2068720"/>
            <a:ext cx="7303873" cy="538776"/>
            <a:chOff x="1022353" y="2068720"/>
            <a:chExt cx="7303873" cy="53877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A307E1-2C61-4453-9DE8-48CD10923740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BAEA24-4995-495C-AA99-FDDE258EBA0B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3DBE74-70B3-4310-BC89-15584B92B051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FA8B07A-B8C6-4507-BA2D-D75D033D3356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D55FBE21-C2E9-46ED-8411-06FA0CF8868A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3B1B5F-B9B3-4594-9A53-73489D63D61D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21" name="그래픽 20" descr="크리켓">
              <a:extLst>
                <a:ext uri="{FF2B5EF4-FFF2-40B4-BE49-F238E27FC236}">
                  <a16:creationId xmlns:a16="http://schemas.microsoft.com/office/drawing/2014/main" id="{36428CA9-9F9E-4EC2-A880-F17E11981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9F2CEA7-2731-4C38-A640-37145D827FF9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78CCBF55-06F6-441B-9BE4-1584AE8CACA2}"/>
              </a:ext>
            </a:extLst>
          </p:cNvPr>
          <p:cNvGrpSpPr/>
          <p:nvPr/>
        </p:nvGrpSpPr>
        <p:grpSpPr>
          <a:xfrm>
            <a:off x="4770833" y="234086"/>
            <a:ext cx="888108" cy="509194"/>
            <a:chOff x="9973237" y="231289"/>
            <a:chExt cx="2100665" cy="50919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C35B647-604D-4692-BD0B-F198BF94C41C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F92E00E-9AE0-4880-AABF-DD73FA1290D9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FBFF84B-F5C7-4E43-B674-32E285B30610}"/>
              </a:ext>
            </a:extLst>
          </p:cNvPr>
          <p:cNvGrpSpPr/>
          <p:nvPr/>
        </p:nvGrpSpPr>
        <p:grpSpPr>
          <a:xfrm>
            <a:off x="5744828" y="224504"/>
            <a:ext cx="4130955" cy="531596"/>
            <a:chOff x="9973237" y="231289"/>
            <a:chExt cx="2100665" cy="531596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89FE3A5-4874-477D-B982-DA453376A15A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DA4C2F4-2D2F-4A58-BF6E-BE0B199E6C50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/>
                <a:t>메인페이지는</a:t>
              </a:r>
              <a:r>
                <a:rPr lang="ko-KR" altLang="en-US" sz="900" dirty="0"/>
                <a:t> 서비스 소개를 전체 화면으로 처리 한다</a:t>
              </a:r>
              <a:r>
                <a:rPr lang="en-US" altLang="ko-KR" sz="900" dirty="0"/>
                <a:t>.</a:t>
              </a:r>
            </a:p>
            <a:p>
              <a:r>
                <a:rPr lang="ko-KR" altLang="en-US" sz="900" dirty="0"/>
                <a:t>메뉴바는 상단에 위치하며 스크롤 다운 시 상단에 고정한다</a:t>
              </a:r>
              <a:r>
                <a:rPr lang="en-US" altLang="ko-KR" sz="900" dirty="0"/>
                <a:t>.</a:t>
              </a:r>
            </a:p>
            <a:p>
              <a:r>
                <a:rPr lang="ko-KR" altLang="en-US" sz="900" dirty="0"/>
                <a:t>최상단에는 서랍형식의 로고 커튼을 넣는다</a:t>
              </a:r>
              <a:r>
                <a:rPr lang="en-US" altLang="ko-KR" sz="900" dirty="0"/>
                <a:t>.</a:t>
              </a:r>
              <a:r>
                <a:rPr lang="ko-KR" altLang="en-US" sz="900" dirty="0"/>
                <a:t> </a:t>
              </a:r>
              <a:endParaRPr lang="en-US" altLang="ko-KR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6798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12D3E7-A7CC-4B21-A23F-E96B544CF50F}"/>
              </a:ext>
            </a:extLst>
          </p:cNvPr>
          <p:cNvSpPr txBox="1"/>
          <p:nvPr/>
        </p:nvSpPr>
        <p:spPr>
          <a:xfrm>
            <a:off x="6852626" y="1672813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CART    ORDER    MYPAGE    CSCENTER </a:t>
            </a:r>
            <a:endParaRPr lang="ko-KR" alt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10F55C-AF3E-448B-891B-56C1FC554E70}"/>
              </a:ext>
            </a:extLst>
          </p:cNvPr>
          <p:cNvSpPr txBox="1"/>
          <p:nvPr/>
        </p:nvSpPr>
        <p:spPr>
          <a:xfrm>
            <a:off x="276112" y="1672813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안녕하세요 </a:t>
            </a:r>
            <a:r>
              <a:rPr lang="en-US" altLang="ko-KR" sz="900" b="1" dirty="0"/>
              <a:t>nugel21</a:t>
            </a:r>
            <a:r>
              <a:rPr lang="en-US" altLang="ko-KR" sz="900" dirty="0"/>
              <a:t> </a:t>
            </a:r>
            <a:r>
              <a:rPr lang="ko-KR" altLang="en-US" sz="900" dirty="0"/>
              <a:t>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F94D1-9581-4261-9C62-5AAF74CF7591}"/>
              </a:ext>
            </a:extLst>
          </p:cNvPr>
          <p:cNvSpPr/>
          <p:nvPr/>
        </p:nvSpPr>
        <p:spPr>
          <a:xfrm>
            <a:off x="276111" y="1635161"/>
            <a:ext cx="9405769" cy="49915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A545767-F931-4E60-AE9A-561104B2DA8C}"/>
              </a:ext>
            </a:extLst>
          </p:cNvPr>
          <p:cNvSpPr/>
          <p:nvPr/>
        </p:nvSpPr>
        <p:spPr>
          <a:xfrm>
            <a:off x="5078123" y="6242090"/>
            <a:ext cx="93651" cy="95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083AA5A-0139-4D8E-A783-397ED53F5A25}"/>
              </a:ext>
            </a:extLst>
          </p:cNvPr>
          <p:cNvSpPr/>
          <p:nvPr/>
        </p:nvSpPr>
        <p:spPr>
          <a:xfrm>
            <a:off x="5262796" y="6242090"/>
            <a:ext cx="93651" cy="95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33BCCDB-C844-4966-9A8C-FE597377D3DC}"/>
              </a:ext>
            </a:extLst>
          </p:cNvPr>
          <p:cNvSpPr/>
          <p:nvPr/>
        </p:nvSpPr>
        <p:spPr>
          <a:xfrm>
            <a:off x="5447469" y="6242090"/>
            <a:ext cx="93651" cy="95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CE7D6C31-F497-4F12-942D-D55EAEB09EC7}"/>
              </a:ext>
            </a:extLst>
          </p:cNvPr>
          <p:cNvSpPr/>
          <p:nvPr/>
        </p:nvSpPr>
        <p:spPr>
          <a:xfrm>
            <a:off x="9330616" y="3469956"/>
            <a:ext cx="146871" cy="253916"/>
          </a:xfrm>
          <a:prstGeom prst="chevron">
            <a:avLst>
              <a:gd name="adj" fmla="val 696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A95DA0-7113-4C1E-B7A6-880663499163}"/>
              </a:ext>
            </a:extLst>
          </p:cNvPr>
          <p:cNvSpPr txBox="1"/>
          <p:nvPr/>
        </p:nvSpPr>
        <p:spPr>
          <a:xfrm>
            <a:off x="3876336" y="3388044"/>
            <a:ext cx="2205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2 –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서비스 소개 이미지 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A6FA6AD-0B38-4C7D-B5E3-BAD532B19173}"/>
              </a:ext>
            </a:extLst>
          </p:cNvPr>
          <p:cNvSpPr/>
          <p:nvPr/>
        </p:nvSpPr>
        <p:spPr>
          <a:xfrm>
            <a:off x="4444157" y="6239434"/>
            <a:ext cx="528992" cy="985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969DDC-1F48-45B5-8E3B-FBBEA65E6382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6F7F38A-3D61-4570-A58C-D65D59AE1C15}"/>
              </a:ext>
            </a:extLst>
          </p:cNvPr>
          <p:cNvSpPr/>
          <p:nvPr/>
        </p:nvSpPr>
        <p:spPr>
          <a:xfrm>
            <a:off x="276112" y="943087"/>
            <a:ext cx="9405769" cy="69207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8B66C2-61D6-4A76-903B-26A427C8170F}"/>
              </a:ext>
            </a:extLst>
          </p:cNvPr>
          <p:cNvSpPr txBox="1"/>
          <p:nvPr/>
        </p:nvSpPr>
        <p:spPr>
          <a:xfrm>
            <a:off x="3754932" y="1135235"/>
            <a:ext cx="2205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1 – LOGO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202098E-2EE0-44D5-AEA8-4D961858124A}"/>
              </a:ext>
            </a:extLst>
          </p:cNvPr>
          <p:cNvGrpSpPr/>
          <p:nvPr/>
        </p:nvGrpSpPr>
        <p:grpSpPr>
          <a:xfrm>
            <a:off x="9404051" y="2618804"/>
            <a:ext cx="268941" cy="253916"/>
            <a:chOff x="7573384" y="3429001"/>
            <a:chExt cx="268941" cy="253916"/>
          </a:xfrm>
          <a:solidFill>
            <a:schemeClr val="bg1">
              <a:lumMod val="85000"/>
            </a:schemeClr>
          </a:solidFill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443F914-4B4E-439C-BD63-6DFE6FF527F1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화살표: 갈매기형 수장 35">
              <a:extLst>
                <a:ext uri="{FF2B5EF4-FFF2-40B4-BE49-F238E27FC236}">
                  <a16:creationId xmlns:a16="http://schemas.microsoft.com/office/drawing/2014/main" id="{06EF0215-56C1-4EFD-99E7-B1873F1CC3B7}"/>
                </a:ext>
              </a:extLst>
            </p:cNvPr>
            <p:cNvSpPr/>
            <p:nvPr/>
          </p:nvSpPr>
          <p:spPr>
            <a:xfrm rot="10800000">
              <a:off x="7641121" y="3472124"/>
              <a:ext cx="100315" cy="173428"/>
            </a:xfrm>
            <a:prstGeom prst="chevron">
              <a:avLst>
                <a:gd name="adj" fmla="val 6963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6B23E25-2AFE-4687-8336-A9D995F1488F}"/>
              </a:ext>
            </a:extLst>
          </p:cNvPr>
          <p:cNvGrpSpPr/>
          <p:nvPr/>
        </p:nvGrpSpPr>
        <p:grpSpPr>
          <a:xfrm>
            <a:off x="9405918" y="2872720"/>
            <a:ext cx="268941" cy="253916"/>
            <a:chOff x="7573384" y="3429001"/>
            <a:chExt cx="268941" cy="25391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06E12C7-D2F8-4B59-A539-4A2E05B0EA31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화살표: 갈매기형 수장 39">
              <a:extLst>
                <a:ext uri="{FF2B5EF4-FFF2-40B4-BE49-F238E27FC236}">
                  <a16:creationId xmlns:a16="http://schemas.microsoft.com/office/drawing/2014/main" id="{4E2D8C60-6A09-4662-9FE9-1B5358135463}"/>
                </a:ext>
              </a:extLst>
            </p:cNvPr>
            <p:cNvSpPr/>
            <p:nvPr/>
          </p:nvSpPr>
          <p:spPr>
            <a:xfrm rot="16200000">
              <a:off x="7651879" y="3472124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A0E1CD9-7F9C-4690-AFD2-4CE7B7DBA810}"/>
              </a:ext>
            </a:extLst>
          </p:cNvPr>
          <p:cNvGrpSpPr/>
          <p:nvPr/>
        </p:nvGrpSpPr>
        <p:grpSpPr>
          <a:xfrm>
            <a:off x="9412939" y="3134128"/>
            <a:ext cx="268941" cy="253916"/>
            <a:chOff x="7573384" y="3429001"/>
            <a:chExt cx="268941" cy="25391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3681F0B-FA4B-47CD-8429-EFE7EF270386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화살표: 갈매기형 수장 42">
              <a:extLst>
                <a:ext uri="{FF2B5EF4-FFF2-40B4-BE49-F238E27FC236}">
                  <a16:creationId xmlns:a16="http://schemas.microsoft.com/office/drawing/2014/main" id="{DE83F8D1-1967-4A15-8A48-9CBB24E9107C}"/>
                </a:ext>
              </a:extLst>
            </p:cNvPr>
            <p:cNvSpPr/>
            <p:nvPr/>
          </p:nvSpPr>
          <p:spPr>
            <a:xfrm rot="5400000">
              <a:off x="7646500" y="347750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809A2809-E088-4013-94A8-0E2AF25315F4}"/>
              </a:ext>
            </a:extLst>
          </p:cNvPr>
          <p:cNvSpPr/>
          <p:nvPr/>
        </p:nvSpPr>
        <p:spPr>
          <a:xfrm>
            <a:off x="9224680" y="1128996"/>
            <a:ext cx="322729" cy="277906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곱하기 기호 49">
            <a:extLst>
              <a:ext uri="{FF2B5EF4-FFF2-40B4-BE49-F238E27FC236}">
                <a16:creationId xmlns:a16="http://schemas.microsoft.com/office/drawing/2014/main" id="{641ED038-CF13-4D73-BF8B-DC63BE4A778E}"/>
              </a:ext>
            </a:extLst>
          </p:cNvPr>
          <p:cNvSpPr/>
          <p:nvPr/>
        </p:nvSpPr>
        <p:spPr>
          <a:xfrm>
            <a:off x="9207234" y="1101390"/>
            <a:ext cx="347421" cy="340659"/>
          </a:xfrm>
          <a:prstGeom prst="mathMultiply">
            <a:avLst>
              <a:gd name="adj1" fmla="val 10888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4D72D8-B4F5-4EE8-A7AA-1471982DB493}"/>
              </a:ext>
            </a:extLst>
          </p:cNvPr>
          <p:cNvSpPr txBox="1"/>
          <p:nvPr/>
        </p:nvSpPr>
        <p:spPr>
          <a:xfrm>
            <a:off x="9973238" y="898164"/>
            <a:ext cx="18701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로그인 시 메인 페이지의 좌측 상단에 아이디를 표시한다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478161-1761-40F0-9972-390C1F965312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08DA92-80DB-40D2-93D3-0F0A05077B95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메인페이지</a:t>
            </a:r>
            <a:r>
              <a:rPr lang="ko-KR" altLang="en-US" sz="900" dirty="0"/>
              <a:t> </a:t>
            </a:r>
            <a:r>
              <a:rPr lang="en-US" altLang="ko-KR" sz="900" dirty="0"/>
              <a:t>(</a:t>
            </a:r>
            <a:r>
              <a:rPr lang="ko-KR" altLang="en-US" sz="900" dirty="0"/>
              <a:t>상단 </a:t>
            </a:r>
            <a:r>
              <a:rPr lang="en-US" altLang="ko-KR" sz="900" dirty="0"/>
              <a:t>1 </a:t>
            </a:r>
            <a:r>
              <a:rPr lang="ko-KR" altLang="en-US" sz="900" dirty="0"/>
              <a:t>페이지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8C2361-53A3-421A-8524-7E374AF0D7A6}"/>
              </a:ext>
            </a:extLst>
          </p:cNvPr>
          <p:cNvSpPr txBox="1"/>
          <p:nvPr/>
        </p:nvSpPr>
        <p:spPr>
          <a:xfrm>
            <a:off x="3605994" y="1703836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5" name="그래픽 4" descr="돋보기">
            <a:extLst>
              <a:ext uri="{FF2B5EF4-FFF2-40B4-BE49-F238E27FC236}">
                <a16:creationId xmlns:a16="http://schemas.microsoft.com/office/drawing/2014/main" id="{55336334-D2CA-40BB-93B5-9DF864AEF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1705302"/>
            <a:ext cx="187123" cy="19834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39BF95C-597F-44B6-AE2F-C2DC72DEFF23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A4C7B7-FB27-468D-AB81-7E348AFEE056}"/>
              </a:ext>
            </a:extLst>
          </p:cNvPr>
          <p:cNvSpPr/>
          <p:nvPr/>
        </p:nvSpPr>
        <p:spPr>
          <a:xfrm>
            <a:off x="9683003" y="1101122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CD3D52-3631-4F0E-A56C-804C3183E404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9A2B766F-6EBE-4A56-A967-94ECCAF05063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F168244-6A2E-4004-A5D7-CEE07B29607B}"/>
              </a:ext>
            </a:extLst>
          </p:cNvPr>
          <p:cNvGrpSpPr/>
          <p:nvPr/>
        </p:nvGrpSpPr>
        <p:grpSpPr>
          <a:xfrm>
            <a:off x="1022353" y="2068720"/>
            <a:ext cx="7303873" cy="538776"/>
            <a:chOff x="1022353" y="2068720"/>
            <a:chExt cx="7303873" cy="53877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A307E1-2C61-4453-9DE8-48CD10923740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0BAEA24-4995-495C-AA99-FDDE258EBA0B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3DBE74-70B3-4310-BC89-15584B92B051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FA8B07A-B8C6-4507-BA2D-D75D033D3356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D55FBE21-C2E9-46ED-8411-06FA0CF8868A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3B1B5F-B9B3-4594-9A53-73489D63D61D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21" name="그래픽 20" descr="크리켓">
              <a:extLst>
                <a:ext uri="{FF2B5EF4-FFF2-40B4-BE49-F238E27FC236}">
                  <a16:creationId xmlns:a16="http://schemas.microsoft.com/office/drawing/2014/main" id="{36428CA9-9F9E-4EC2-A880-F17E11981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9F2CEA7-2731-4C38-A640-37145D827FF9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49B9CA5-FBEB-4D2A-98EC-2E06735C012C}"/>
              </a:ext>
            </a:extLst>
          </p:cNvPr>
          <p:cNvGrpSpPr/>
          <p:nvPr/>
        </p:nvGrpSpPr>
        <p:grpSpPr>
          <a:xfrm>
            <a:off x="4770833" y="234086"/>
            <a:ext cx="888108" cy="509194"/>
            <a:chOff x="9973237" y="231289"/>
            <a:chExt cx="2100665" cy="50919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BBBD187-3DAD-45FA-9F1C-C7C316B7B5AF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E75306-0264-44D8-810A-A04D04ED810B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EEBE79F-7191-4DE9-A5DD-8CA60AA7A0E8}"/>
              </a:ext>
            </a:extLst>
          </p:cNvPr>
          <p:cNvGrpSpPr/>
          <p:nvPr/>
        </p:nvGrpSpPr>
        <p:grpSpPr>
          <a:xfrm>
            <a:off x="5744828" y="224504"/>
            <a:ext cx="4130955" cy="509194"/>
            <a:chOff x="9973237" y="231289"/>
            <a:chExt cx="2100665" cy="509194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AC70D51-A976-4601-8B12-9AF7600499AA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4175675-B95F-40A4-8E94-F42F6AA77D2D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로그인 시 아이디를 화면에 표시한다</a:t>
              </a:r>
              <a:r>
                <a:rPr lang="en-US" altLang="ko-KR" sz="9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9862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12D3E7-A7CC-4B21-A23F-E96B544CF50F}"/>
              </a:ext>
            </a:extLst>
          </p:cNvPr>
          <p:cNvSpPr txBox="1"/>
          <p:nvPr/>
        </p:nvSpPr>
        <p:spPr>
          <a:xfrm>
            <a:off x="6852626" y="1672813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CART(1)    ORDER    MYPAGE    CSCENTER 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F94D1-9581-4261-9C62-5AAF74CF7591}"/>
              </a:ext>
            </a:extLst>
          </p:cNvPr>
          <p:cNvSpPr/>
          <p:nvPr/>
        </p:nvSpPr>
        <p:spPr>
          <a:xfrm>
            <a:off x="276111" y="1635161"/>
            <a:ext cx="9405769" cy="49915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A545767-F931-4E60-AE9A-561104B2DA8C}"/>
              </a:ext>
            </a:extLst>
          </p:cNvPr>
          <p:cNvSpPr/>
          <p:nvPr/>
        </p:nvSpPr>
        <p:spPr>
          <a:xfrm>
            <a:off x="5078123" y="6242090"/>
            <a:ext cx="93651" cy="95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083AA5A-0139-4D8E-A783-397ED53F5A25}"/>
              </a:ext>
            </a:extLst>
          </p:cNvPr>
          <p:cNvSpPr/>
          <p:nvPr/>
        </p:nvSpPr>
        <p:spPr>
          <a:xfrm>
            <a:off x="5262796" y="6242090"/>
            <a:ext cx="93651" cy="95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33BCCDB-C844-4966-9A8C-FE597377D3DC}"/>
              </a:ext>
            </a:extLst>
          </p:cNvPr>
          <p:cNvSpPr/>
          <p:nvPr/>
        </p:nvSpPr>
        <p:spPr>
          <a:xfrm>
            <a:off x="5447469" y="6242090"/>
            <a:ext cx="93651" cy="95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CE7D6C31-F497-4F12-942D-D55EAEB09EC7}"/>
              </a:ext>
            </a:extLst>
          </p:cNvPr>
          <p:cNvSpPr/>
          <p:nvPr/>
        </p:nvSpPr>
        <p:spPr>
          <a:xfrm>
            <a:off x="9330616" y="3469956"/>
            <a:ext cx="146871" cy="253916"/>
          </a:xfrm>
          <a:prstGeom prst="chevron">
            <a:avLst>
              <a:gd name="adj" fmla="val 696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A95DA0-7113-4C1E-B7A6-880663499163}"/>
              </a:ext>
            </a:extLst>
          </p:cNvPr>
          <p:cNvSpPr txBox="1"/>
          <p:nvPr/>
        </p:nvSpPr>
        <p:spPr>
          <a:xfrm>
            <a:off x="3876336" y="3388044"/>
            <a:ext cx="2205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2 –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서비스 소개 이미지 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A6FA6AD-0B38-4C7D-B5E3-BAD532B19173}"/>
              </a:ext>
            </a:extLst>
          </p:cNvPr>
          <p:cNvSpPr/>
          <p:nvPr/>
        </p:nvSpPr>
        <p:spPr>
          <a:xfrm>
            <a:off x="4444157" y="6239434"/>
            <a:ext cx="528992" cy="985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969DDC-1F48-45B5-8E3B-FBBEA65E6382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6F7F38A-3D61-4570-A58C-D65D59AE1C15}"/>
              </a:ext>
            </a:extLst>
          </p:cNvPr>
          <p:cNvSpPr/>
          <p:nvPr/>
        </p:nvSpPr>
        <p:spPr>
          <a:xfrm>
            <a:off x="276112" y="943087"/>
            <a:ext cx="9405769" cy="69207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8B66C2-61D6-4A76-903B-26A427C8170F}"/>
              </a:ext>
            </a:extLst>
          </p:cNvPr>
          <p:cNvSpPr txBox="1"/>
          <p:nvPr/>
        </p:nvSpPr>
        <p:spPr>
          <a:xfrm>
            <a:off x="3754932" y="1135235"/>
            <a:ext cx="2205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1 – LOGO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202098E-2EE0-44D5-AEA8-4D961858124A}"/>
              </a:ext>
            </a:extLst>
          </p:cNvPr>
          <p:cNvGrpSpPr/>
          <p:nvPr/>
        </p:nvGrpSpPr>
        <p:grpSpPr>
          <a:xfrm>
            <a:off x="9404051" y="2618804"/>
            <a:ext cx="268941" cy="253916"/>
            <a:chOff x="7573384" y="3429001"/>
            <a:chExt cx="268941" cy="253916"/>
          </a:xfrm>
          <a:solidFill>
            <a:schemeClr val="bg1">
              <a:lumMod val="85000"/>
            </a:schemeClr>
          </a:solidFill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443F914-4B4E-439C-BD63-6DFE6FF527F1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화살표: 갈매기형 수장 35">
              <a:extLst>
                <a:ext uri="{FF2B5EF4-FFF2-40B4-BE49-F238E27FC236}">
                  <a16:creationId xmlns:a16="http://schemas.microsoft.com/office/drawing/2014/main" id="{06EF0215-56C1-4EFD-99E7-B1873F1CC3B7}"/>
                </a:ext>
              </a:extLst>
            </p:cNvPr>
            <p:cNvSpPr/>
            <p:nvPr/>
          </p:nvSpPr>
          <p:spPr>
            <a:xfrm rot="10800000">
              <a:off x="7641121" y="3472124"/>
              <a:ext cx="100315" cy="173428"/>
            </a:xfrm>
            <a:prstGeom prst="chevron">
              <a:avLst>
                <a:gd name="adj" fmla="val 6963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6B23E25-2AFE-4687-8336-A9D995F1488F}"/>
              </a:ext>
            </a:extLst>
          </p:cNvPr>
          <p:cNvGrpSpPr/>
          <p:nvPr/>
        </p:nvGrpSpPr>
        <p:grpSpPr>
          <a:xfrm>
            <a:off x="9405918" y="2872720"/>
            <a:ext cx="268941" cy="253916"/>
            <a:chOff x="7573384" y="3429001"/>
            <a:chExt cx="268941" cy="25391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06E12C7-D2F8-4B59-A539-4A2E05B0EA31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화살표: 갈매기형 수장 39">
              <a:extLst>
                <a:ext uri="{FF2B5EF4-FFF2-40B4-BE49-F238E27FC236}">
                  <a16:creationId xmlns:a16="http://schemas.microsoft.com/office/drawing/2014/main" id="{4E2D8C60-6A09-4662-9FE9-1B5358135463}"/>
                </a:ext>
              </a:extLst>
            </p:cNvPr>
            <p:cNvSpPr/>
            <p:nvPr/>
          </p:nvSpPr>
          <p:spPr>
            <a:xfrm rot="16200000">
              <a:off x="7651879" y="3472124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A0E1CD9-7F9C-4690-AFD2-4CE7B7DBA810}"/>
              </a:ext>
            </a:extLst>
          </p:cNvPr>
          <p:cNvGrpSpPr/>
          <p:nvPr/>
        </p:nvGrpSpPr>
        <p:grpSpPr>
          <a:xfrm>
            <a:off x="9412939" y="3134128"/>
            <a:ext cx="268941" cy="253916"/>
            <a:chOff x="7573384" y="3429001"/>
            <a:chExt cx="268941" cy="25391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3681F0B-FA4B-47CD-8429-EFE7EF270386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화살표: 갈매기형 수장 42">
              <a:extLst>
                <a:ext uri="{FF2B5EF4-FFF2-40B4-BE49-F238E27FC236}">
                  <a16:creationId xmlns:a16="http://schemas.microsoft.com/office/drawing/2014/main" id="{DE83F8D1-1967-4A15-8A48-9CBB24E9107C}"/>
                </a:ext>
              </a:extLst>
            </p:cNvPr>
            <p:cNvSpPr/>
            <p:nvPr/>
          </p:nvSpPr>
          <p:spPr>
            <a:xfrm rot="5400000">
              <a:off x="7646500" y="347750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809A2809-E088-4013-94A8-0E2AF25315F4}"/>
              </a:ext>
            </a:extLst>
          </p:cNvPr>
          <p:cNvSpPr/>
          <p:nvPr/>
        </p:nvSpPr>
        <p:spPr>
          <a:xfrm>
            <a:off x="9224680" y="1128996"/>
            <a:ext cx="322729" cy="277906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곱하기 기호 49">
            <a:extLst>
              <a:ext uri="{FF2B5EF4-FFF2-40B4-BE49-F238E27FC236}">
                <a16:creationId xmlns:a16="http://schemas.microsoft.com/office/drawing/2014/main" id="{641ED038-CF13-4D73-BF8B-DC63BE4A778E}"/>
              </a:ext>
            </a:extLst>
          </p:cNvPr>
          <p:cNvSpPr/>
          <p:nvPr/>
        </p:nvSpPr>
        <p:spPr>
          <a:xfrm>
            <a:off x="9207234" y="1101390"/>
            <a:ext cx="347421" cy="340659"/>
          </a:xfrm>
          <a:prstGeom prst="mathMultiply">
            <a:avLst>
              <a:gd name="adj1" fmla="val 10888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4D72D8-B4F5-4EE8-A7AA-1471982DB493}"/>
              </a:ext>
            </a:extLst>
          </p:cNvPr>
          <p:cNvSpPr txBox="1"/>
          <p:nvPr/>
        </p:nvSpPr>
        <p:spPr>
          <a:xfrm>
            <a:off x="9973238" y="898164"/>
            <a:ext cx="187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1. </a:t>
            </a:r>
            <a:r>
              <a:rPr lang="ko-KR" altLang="en-US" sz="900" dirty="0"/>
              <a:t>카트에 담은 항목을 우측 상단의 </a:t>
            </a:r>
            <a:r>
              <a:rPr lang="en-US" altLang="ko-KR" sz="900" dirty="0"/>
              <a:t>cart</a:t>
            </a:r>
            <a:r>
              <a:rPr lang="ko-KR" altLang="en-US" sz="900" dirty="0"/>
              <a:t>에 </a:t>
            </a:r>
            <a:r>
              <a:rPr lang="en-US" altLang="ko-KR" sz="900" dirty="0"/>
              <a:t>( )</a:t>
            </a:r>
            <a:r>
              <a:rPr lang="ko-KR" altLang="en-US" sz="900" dirty="0"/>
              <a:t>에 숫자를 표기한다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478161-1761-40F0-9972-390C1F965312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08DA92-80DB-40D2-93D3-0F0A05077B95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메인페이지</a:t>
            </a:r>
            <a:r>
              <a:rPr lang="ko-KR" altLang="en-US" sz="900" dirty="0"/>
              <a:t> </a:t>
            </a:r>
            <a:r>
              <a:rPr lang="en-US" altLang="ko-KR" sz="900" dirty="0"/>
              <a:t>(</a:t>
            </a:r>
            <a:r>
              <a:rPr lang="ko-KR" altLang="en-US" sz="900" dirty="0"/>
              <a:t>상단 </a:t>
            </a:r>
            <a:r>
              <a:rPr lang="en-US" altLang="ko-KR" sz="900" dirty="0"/>
              <a:t>1 </a:t>
            </a:r>
            <a:r>
              <a:rPr lang="ko-KR" altLang="en-US" sz="900" dirty="0"/>
              <a:t>페이지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8C2361-53A3-421A-8524-7E374AF0D7A6}"/>
              </a:ext>
            </a:extLst>
          </p:cNvPr>
          <p:cNvSpPr txBox="1"/>
          <p:nvPr/>
        </p:nvSpPr>
        <p:spPr>
          <a:xfrm>
            <a:off x="3605994" y="1703836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5" name="그래픽 4" descr="돋보기">
            <a:extLst>
              <a:ext uri="{FF2B5EF4-FFF2-40B4-BE49-F238E27FC236}">
                <a16:creationId xmlns:a16="http://schemas.microsoft.com/office/drawing/2014/main" id="{55336334-D2CA-40BB-93B5-9DF864AEF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1705302"/>
            <a:ext cx="187123" cy="19834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39BF95C-597F-44B6-AE2F-C2DC72DEFF23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A4C7B7-FB27-468D-AB81-7E348AFEE056}"/>
              </a:ext>
            </a:extLst>
          </p:cNvPr>
          <p:cNvSpPr/>
          <p:nvPr/>
        </p:nvSpPr>
        <p:spPr>
          <a:xfrm>
            <a:off x="9683003" y="1101122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CD3D52-3631-4F0E-A56C-804C3183E404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9A2B766F-6EBE-4A56-A967-94ECCAF05063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DB7BBB9-DE44-4CB6-AFF8-164DBEBFAA85}"/>
              </a:ext>
            </a:extLst>
          </p:cNvPr>
          <p:cNvGrpSpPr/>
          <p:nvPr/>
        </p:nvGrpSpPr>
        <p:grpSpPr>
          <a:xfrm>
            <a:off x="1022353" y="2068720"/>
            <a:ext cx="7303873" cy="538776"/>
            <a:chOff x="1022353" y="2068720"/>
            <a:chExt cx="7303873" cy="53877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96981F4-73EE-4573-8B4E-AB41A39ECE32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529DA60-825C-41C8-AFCD-F5E7E166A97E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474EEA5-4D3A-4CA9-9F45-74F5D847D999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41DE4DE1-822B-4F75-A271-3CC9E29D199C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C5E9F4EB-BC64-4D77-AA17-5DA5903D0936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86DEAD7-F242-4C50-8CA3-4A3ED53687AB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55" name="그래픽 54" descr="크리켓">
              <a:extLst>
                <a:ext uri="{FF2B5EF4-FFF2-40B4-BE49-F238E27FC236}">
                  <a16:creationId xmlns:a16="http://schemas.microsoft.com/office/drawing/2014/main" id="{7DCE78B6-0910-434A-A22B-22639DB36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B02A895D-27CE-4E8E-AB3D-0AD0FC5F557B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F3D0CFD-5572-4236-ABB4-5A04EE88C47B}"/>
              </a:ext>
            </a:extLst>
          </p:cNvPr>
          <p:cNvSpPr txBox="1"/>
          <p:nvPr/>
        </p:nvSpPr>
        <p:spPr>
          <a:xfrm>
            <a:off x="276112" y="1672813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안녕하세요 </a:t>
            </a:r>
            <a:r>
              <a:rPr lang="en-US" altLang="ko-KR" sz="900" b="1" dirty="0"/>
              <a:t>nugel21</a:t>
            </a:r>
            <a:r>
              <a:rPr lang="en-US" altLang="ko-KR" sz="900" dirty="0"/>
              <a:t> </a:t>
            </a:r>
            <a:r>
              <a:rPr lang="ko-KR" altLang="en-US" sz="900" dirty="0"/>
              <a:t>님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93E91CB-C95B-4156-A186-BE93962D6474}"/>
              </a:ext>
            </a:extLst>
          </p:cNvPr>
          <p:cNvGrpSpPr/>
          <p:nvPr/>
        </p:nvGrpSpPr>
        <p:grpSpPr>
          <a:xfrm>
            <a:off x="4770833" y="234086"/>
            <a:ext cx="888108" cy="509194"/>
            <a:chOff x="9973237" y="231289"/>
            <a:chExt cx="2100665" cy="50919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7EC02C4-EFC5-4B27-8256-AB7EFA21CA78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92CE336-2CEB-4EBF-9A7B-54B73E9927A6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DA47284-35B3-4A66-B208-8E479160F8B9}"/>
              </a:ext>
            </a:extLst>
          </p:cNvPr>
          <p:cNvGrpSpPr/>
          <p:nvPr/>
        </p:nvGrpSpPr>
        <p:grpSpPr>
          <a:xfrm>
            <a:off x="5744828" y="224504"/>
            <a:ext cx="4130955" cy="509194"/>
            <a:chOff x="9973237" y="231289"/>
            <a:chExt cx="2100665" cy="509194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5B16142-0FF7-4299-8666-FA775534CC03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2758C6E-0F67-4DDA-817D-B68B60A76C9D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구매를 위한 장바구니 기능을 구현한다</a:t>
              </a:r>
              <a:r>
                <a:rPr lang="en-US" altLang="ko-KR" sz="9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8143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12D3E7-A7CC-4B21-A23F-E96B544CF50F}"/>
              </a:ext>
            </a:extLst>
          </p:cNvPr>
          <p:cNvSpPr txBox="1"/>
          <p:nvPr/>
        </p:nvSpPr>
        <p:spPr>
          <a:xfrm>
            <a:off x="6852626" y="1672813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CART    ORDER    MYPAGE    CSCENTER </a:t>
            </a:r>
            <a:endParaRPr lang="ko-KR" alt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10F55C-AF3E-448B-891B-56C1FC554E70}"/>
              </a:ext>
            </a:extLst>
          </p:cNvPr>
          <p:cNvSpPr txBox="1"/>
          <p:nvPr/>
        </p:nvSpPr>
        <p:spPr>
          <a:xfrm>
            <a:off x="276112" y="1672813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F94D1-9581-4261-9C62-5AAF74CF7591}"/>
              </a:ext>
            </a:extLst>
          </p:cNvPr>
          <p:cNvSpPr/>
          <p:nvPr/>
        </p:nvSpPr>
        <p:spPr>
          <a:xfrm>
            <a:off x="276111" y="1635161"/>
            <a:ext cx="9405769" cy="49915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0A545767-F931-4E60-AE9A-561104B2DA8C}"/>
              </a:ext>
            </a:extLst>
          </p:cNvPr>
          <p:cNvSpPr/>
          <p:nvPr/>
        </p:nvSpPr>
        <p:spPr>
          <a:xfrm>
            <a:off x="5078123" y="6242090"/>
            <a:ext cx="93651" cy="95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083AA5A-0139-4D8E-A783-397ED53F5A25}"/>
              </a:ext>
            </a:extLst>
          </p:cNvPr>
          <p:cNvSpPr/>
          <p:nvPr/>
        </p:nvSpPr>
        <p:spPr>
          <a:xfrm>
            <a:off x="5262796" y="6242090"/>
            <a:ext cx="93651" cy="95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33BCCDB-C844-4966-9A8C-FE597377D3DC}"/>
              </a:ext>
            </a:extLst>
          </p:cNvPr>
          <p:cNvSpPr/>
          <p:nvPr/>
        </p:nvSpPr>
        <p:spPr>
          <a:xfrm>
            <a:off x="5447469" y="6242090"/>
            <a:ext cx="93651" cy="95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CE7D6C31-F497-4F12-942D-D55EAEB09EC7}"/>
              </a:ext>
            </a:extLst>
          </p:cNvPr>
          <p:cNvSpPr/>
          <p:nvPr/>
        </p:nvSpPr>
        <p:spPr>
          <a:xfrm>
            <a:off x="9330616" y="3469956"/>
            <a:ext cx="146871" cy="253916"/>
          </a:xfrm>
          <a:prstGeom prst="chevron">
            <a:avLst>
              <a:gd name="adj" fmla="val 696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A95DA0-7113-4C1E-B7A6-880663499163}"/>
              </a:ext>
            </a:extLst>
          </p:cNvPr>
          <p:cNvSpPr txBox="1"/>
          <p:nvPr/>
        </p:nvSpPr>
        <p:spPr>
          <a:xfrm>
            <a:off x="3890682" y="4961229"/>
            <a:ext cx="2205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2 –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서비스 소개 이미지 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3A6FA6AD-0B38-4C7D-B5E3-BAD532B19173}"/>
              </a:ext>
            </a:extLst>
          </p:cNvPr>
          <p:cNvSpPr/>
          <p:nvPr/>
        </p:nvSpPr>
        <p:spPr>
          <a:xfrm>
            <a:off x="4444157" y="6239434"/>
            <a:ext cx="528992" cy="985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969DDC-1F48-45B5-8E3B-FBBEA65E6382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6F7F38A-3D61-4570-A58C-D65D59AE1C15}"/>
              </a:ext>
            </a:extLst>
          </p:cNvPr>
          <p:cNvSpPr/>
          <p:nvPr/>
        </p:nvSpPr>
        <p:spPr>
          <a:xfrm>
            <a:off x="276112" y="943087"/>
            <a:ext cx="9405769" cy="69207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8B66C2-61D6-4A76-903B-26A427C8170F}"/>
              </a:ext>
            </a:extLst>
          </p:cNvPr>
          <p:cNvSpPr txBox="1"/>
          <p:nvPr/>
        </p:nvSpPr>
        <p:spPr>
          <a:xfrm>
            <a:off x="3754932" y="1135235"/>
            <a:ext cx="2205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1 – LOGO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202098E-2EE0-44D5-AEA8-4D961858124A}"/>
              </a:ext>
            </a:extLst>
          </p:cNvPr>
          <p:cNvGrpSpPr/>
          <p:nvPr/>
        </p:nvGrpSpPr>
        <p:grpSpPr>
          <a:xfrm>
            <a:off x="9404051" y="2618804"/>
            <a:ext cx="268941" cy="253916"/>
            <a:chOff x="7573384" y="3429001"/>
            <a:chExt cx="268941" cy="253916"/>
          </a:xfrm>
          <a:solidFill>
            <a:schemeClr val="bg1">
              <a:lumMod val="85000"/>
            </a:schemeClr>
          </a:solidFill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443F914-4B4E-439C-BD63-6DFE6FF527F1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화살표: 갈매기형 수장 35">
              <a:extLst>
                <a:ext uri="{FF2B5EF4-FFF2-40B4-BE49-F238E27FC236}">
                  <a16:creationId xmlns:a16="http://schemas.microsoft.com/office/drawing/2014/main" id="{06EF0215-56C1-4EFD-99E7-B1873F1CC3B7}"/>
                </a:ext>
              </a:extLst>
            </p:cNvPr>
            <p:cNvSpPr/>
            <p:nvPr/>
          </p:nvSpPr>
          <p:spPr>
            <a:xfrm rot="10800000">
              <a:off x="7641121" y="3472124"/>
              <a:ext cx="100315" cy="173428"/>
            </a:xfrm>
            <a:prstGeom prst="chevron">
              <a:avLst>
                <a:gd name="adj" fmla="val 6963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6B23E25-2AFE-4687-8336-A9D995F1488F}"/>
              </a:ext>
            </a:extLst>
          </p:cNvPr>
          <p:cNvGrpSpPr/>
          <p:nvPr/>
        </p:nvGrpSpPr>
        <p:grpSpPr>
          <a:xfrm>
            <a:off x="9405918" y="2872720"/>
            <a:ext cx="268941" cy="253916"/>
            <a:chOff x="7573384" y="3429001"/>
            <a:chExt cx="268941" cy="25391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06E12C7-D2F8-4B59-A539-4A2E05B0EA31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화살표: 갈매기형 수장 39">
              <a:extLst>
                <a:ext uri="{FF2B5EF4-FFF2-40B4-BE49-F238E27FC236}">
                  <a16:creationId xmlns:a16="http://schemas.microsoft.com/office/drawing/2014/main" id="{4E2D8C60-6A09-4662-9FE9-1B5358135463}"/>
                </a:ext>
              </a:extLst>
            </p:cNvPr>
            <p:cNvSpPr/>
            <p:nvPr/>
          </p:nvSpPr>
          <p:spPr>
            <a:xfrm rot="16200000">
              <a:off x="7651879" y="3472124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A0E1CD9-7F9C-4690-AFD2-4CE7B7DBA810}"/>
              </a:ext>
            </a:extLst>
          </p:cNvPr>
          <p:cNvGrpSpPr/>
          <p:nvPr/>
        </p:nvGrpSpPr>
        <p:grpSpPr>
          <a:xfrm>
            <a:off x="9412939" y="3134128"/>
            <a:ext cx="268941" cy="253916"/>
            <a:chOff x="7573384" y="3429001"/>
            <a:chExt cx="268941" cy="25391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3681F0B-FA4B-47CD-8429-EFE7EF270386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화살표: 갈매기형 수장 42">
              <a:extLst>
                <a:ext uri="{FF2B5EF4-FFF2-40B4-BE49-F238E27FC236}">
                  <a16:creationId xmlns:a16="http://schemas.microsoft.com/office/drawing/2014/main" id="{DE83F8D1-1967-4A15-8A48-9CBB24E9107C}"/>
                </a:ext>
              </a:extLst>
            </p:cNvPr>
            <p:cNvSpPr/>
            <p:nvPr/>
          </p:nvSpPr>
          <p:spPr>
            <a:xfrm rot="5400000">
              <a:off x="7646500" y="347750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809A2809-E088-4013-94A8-0E2AF25315F4}"/>
              </a:ext>
            </a:extLst>
          </p:cNvPr>
          <p:cNvSpPr/>
          <p:nvPr/>
        </p:nvSpPr>
        <p:spPr>
          <a:xfrm>
            <a:off x="9224680" y="1128996"/>
            <a:ext cx="322729" cy="277906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곱하기 기호 49">
            <a:extLst>
              <a:ext uri="{FF2B5EF4-FFF2-40B4-BE49-F238E27FC236}">
                <a16:creationId xmlns:a16="http://schemas.microsoft.com/office/drawing/2014/main" id="{641ED038-CF13-4D73-BF8B-DC63BE4A778E}"/>
              </a:ext>
            </a:extLst>
          </p:cNvPr>
          <p:cNvSpPr/>
          <p:nvPr/>
        </p:nvSpPr>
        <p:spPr>
          <a:xfrm>
            <a:off x="9207234" y="1101390"/>
            <a:ext cx="347421" cy="340659"/>
          </a:xfrm>
          <a:prstGeom prst="mathMultiply">
            <a:avLst>
              <a:gd name="adj1" fmla="val 10888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4D72D8-B4F5-4EE8-A7AA-1471982DB493}"/>
              </a:ext>
            </a:extLst>
          </p:cNvPr>
          <p:cNvSpPr txBox="1"/>
          <p:nvPr/>
        </p:nvSpPr>
        <p:spPr>
          <a:xfrm>
            <a:off x="9973238" y="898164"/>
            <a:ext cx="18701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1. </a:t>
            </a:r>
            <a:r>
              <a:rPr lang="ko-KR" altLang="en-US" sz="900" dirty="0"/>
              <a:t>모든 메뉴 마우스 오버 시 볼드 처리와 색상 변경 </a:t>
            </a:r>
            <a:r>
              <a:rPr lang="ko-KR" altLang="en-US" sz="900" dirty="0" err="1"/>
              <a:t>언더바</a:t>
            </a:r>
            <a:r>
              <a:rPr lang="ko-KR" altLang="en-US" sz="900" dirty="0"/>
              <a:t> 이펙트를 준다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478161-1761-40F0-9972-390C1F965312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08DA92-80DB-40D2-93D3-0F0A05077B95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메뉴 마우스오버</a:t>
            </a:r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26414A78-4D06-470F-AB57-FB1DF98D4674}"/>
              </a:ext>
            </a:extLst>
          </p:cNvPr>
          <p:cNvSpPr/>
          <p:nvPr/>
        </p:nvSpPr>
        <p:spPr>
          <a:xfrm rot="20307538">
            <a:off x="1783048" y="2578364"/>
            <a:ext cx="170880" cy="272502"/>
          </a:xfrm>
          <a:prstGeom prst="upArrow">
            <a:avLst>
              <a:gd name="adj1" fmla="val 16848"/>
              <a:gd name="adj2" fmla="val 1266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371E96-B6F2-4955-A002-EDFCA412E480}"/>
              </a:ext>
            </a:extLst>
          </p:cNvPr>
          <p:cNvSpPr txBox="1"/>
          <p:nvPr/>
        </p:nvSpPr>
        <p:spPr>
          <a:xfrm>
            <a:off x="3605994" y="1703836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30" name="그래픽 29" descr="돋보기">
            <a:extLst>
              <a:ext uri="{FF2B5EF4-FFF2-40B4-BE49-F238E27FC236}">
                <a16:creationId xmlns:a16="http://schemas.microsoft.com/office/drawing/2014/main" id="{76F2BE56-8949-4701-9CB2-4594B62C8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1705302"/>
            <a:ext cx="187123" cy="19834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B5EB1B7-CA52-4D61-9B5B-1C7C3BEA7B78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0D37AF-FB34-4959-AC32-6443EA9C2B65}"/>
              </a:ext>
            </a:extLst>
          </p:cNvPr>
          <p:cNvSpPr/>
          <p:nvPr/>
        </p:nvSpPr>
        <p:spPr>
          <a:xfrm>
            <a:off x="9683003" y="1101122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061627-FB14-4604-AD1A-42B87E58DBFC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9C50803B-1989-47E1-B8FE-99BD9BA58B46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AE942AAA-F86F-4321-8DB0-8DF5AAF01DB0}"/>
              </a:ext>
            </a:extLst>
          </p:cNvPr>
          <p:cNvCxnSpPr>
            <a:cxnSpLocks/>
          </p:cNvCxnSpPr>
          <p:nvPr/>
        </p:nvCxnSpPr>
        <p:spPr>
          <a:xfrm>
            <a:off x="1334231" y="2594606"/>
            <a:ext cx="466520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15E0E6E-B13A-427E-B3A1-AE768CA2A2C9}"/>
              </a:ext>
            </a:extLst>
          </p:cNvPr>
          <p:cNvGrpSpPr/>
          <p:nvPr/>
        </p:nvGrpSpPr>
        <p:grpSpPr>
          <a:xfrm>
            <a:off x="1022353" y="2068720"/>
            <a:ext cx="7303873" cy="538776"/>
            <a:chOff x="1022353" y="2068720"/>
            <a:chExt cx="7303873" cy="53877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A146371-DEE4-45CA-9577-829DEF727C04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rgbClr val="F56913"/>
                  </a:solidFill>
                </a:rPr>
                <a:t>올리기</a:t>
              </a:r>
              <a:r>
                <a:rPr lang="ko-KR" altLang="en-US" sz="1000" dirty="0"/>
                <a:t>                    알리기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66C1B1F-3AC4-45AF-9EEC-0C53B8D2C741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147701D-7A6A-4568-A3BA-4756F5D39364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7A07B405-4A99-405A-AECA-576C1D5A14B5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C7C48F10-4C66-4D53-9120-2CB786F01B13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F3A9EF9-72C5-41B4-98F9-3734395C5436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63" name="그래픽 62" descr="크리켓">
              <a:extLst>
                <a:ext uri="{FF2B5EF4-FFF2-40B4-BE49-F238E27FC236}">
                  <a16:creationId xmlns:a16="http://schemas.microsoft.com/office/drawing/2014/main" id="{11F1C48B-27B3-49C5-ACAC-287D24E1F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38FBDFCD-E99F-48B6-9BCD-264068FC468D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31220EC-243C-4272-B85B-D35FF4046005}"/>
              </a:ext>
            </a:extLst>
          </p:cNvPr>
          <p:cNvGrpSpPr/>
          <p:nvPr/>
        </p:nvGrpSpPr>
        <p:grpSpPr>
          <a:xfrm>
            <a:off x="4770833" y="234086"/>
            <a:ext cx="888108" cy="509194"/>
            <a:chOff x="9973237" y="231289"/>
            <a:chExt cx="2100665" cy="509194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2F6D080-2909-4128-BF40-FCA58627D873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589DDE5-CEF4-4783-9CDF-6CF977855C6F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BADEAB8-22DE-4DA8-8576-3B11E03E2F98}"/>
              </a:ext>
            </a:extLst>
          </p:cNvPr>
          <p:cNvGrpSpPr/>
          <p:nvPr/>
        </p:nvGrpSpPr>
        <p:grpSpPr>
          <a:xfrm>
            <a:off x="5744828" y="224504"/>
            <a:ext cx="4130955" cy="509194"/>
            <a:chOff x="9973237" y="231289"/>
            <a:chExt cx="2100665" cy="509194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74A2725-4B49-4B05-AEAD-762461563D1E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7E6437E-1F97-4633-9FBC-B5EEC339A64A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메뉴에 이벤트를 구현한다</a:t>
              </a:r>
              <a:r>
                <a:rPr lang="en-US" altLang="ko-KR" sz="900" dirty="0"/>
                <a:t>.</a:t>
              </a:r>
            </a:p>
            <a:p>
              <a:r>
                <a:rPr lang="ko-KR" altLang="en-US" sz="900" dirty="0"/>
                <a:t>마우스 오버 시 클릭 시 </a:t>
              </a:r>
              <a:endParaRPr lang="en-US" altLang="ko-KR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8035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F94D1-9581-4261-9C62-5AAF74CF7591}"/>
              </a:ext>
            </a:extLst>
          </p:cNvPr>
          <p:cNvSpPr/>
          <p:nvPr/>
        </p:nvSpPr>
        <p:spPr>
          <a:xfrm>
            <a:off x="269607" y="948786"/>
            <a:ext cx="9405769" cy="56779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CE7D6C31-F497-4F12-942D-D55EAEB09EC7}"/>
              </a:ext>
            </a:extLst>
          </p:cNvPr>
          <p:cNvSpPr/>
          <p:nvPr/>
        </p:nvSpPr>
        <p:spPr>
          <a:xfrm>
            <a:off x="9303241" y="3682070"/>
            <a:ext cx="146871" cy="253916"/>
          </a:xfrm>
          <a:prstGeom prst="chevron">
            <a:avLst>
              <a:gd name="adj" fmla="val 696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A95DA0-7113-4C1E-B7A6-880663499163}"/>
              </a:ext>
            </a:extLst>
          </p:cNvPr>
          <p:cNvSpPr txBox="1"/>
          <p:nvPr/>
        </p:nvSpPr>
        <p:spPr>
          <a:xfrm>
            <a:off x="3848961" y="3635163"/>
            <a:ext cx="2205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2 –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서비스 소개 이미지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969DDC-1F48-45B5-8E3B-FBBEA65E6382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621B1A79-00A3-417B-94DA-B7888D604E96}"/>
              </a:ext>
            </a:extLst>
          </p:cNvPr>
          <p:cNvSpPr/>
          <p:nvPr/>
        </p:nvSpPr>
        <p:spPr>
          <a:xfrm rot="5400000">
            <a:off x="4631120" y="1020519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26B19-5891-418C-B391-5C9256E3C7FA}"/>
              </a:ext>
            </a:extLst>
          </p:cNvPr>
          <p:cNvSpPr txBox="1"/>
          <p:nvPr/>
        </p:nvSpPr>
        <p:spPr>
          <a:xfrm>
            <a:off x="9973237" y="898164"/>
            <a:ext cx="203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상단 로고 우측의 </a:t>
            </a:r>
            <a:r>
              <a:rPr lang="en-US" altLang="ko-KR" sz="900" dirty="0"/>
              <a:t>X</a:t>
            </a:r>
            <a:r>
              <a:rPr lang="ko-KR" altLang="en-US" sz="900" dirty="0"/>
              <a:t>단축키 </a:t>
            </a:r>
            <a:r>
              <a:rPr lang="en-US" altLang="ko-KR" sz="900" dirty="0"/>
              <a:t>(</a:t>
            </a:r>
            <a:r>
              <a:rPr lang="ko-KR" altLang="en-US" sz="900" dirty="0"/>
              <a:t>숨기기</a:t>
            </a:r>
            <a:r>
              <a:rPr lang="en-US" altLang="ko-KR" sz="900" dirty="0"/>
              <a:t>)</a:t>
            </a:r>
            <a:r>
              <a:rPr lang="ko-KR" altLang="en-US" sz="900" dirty="0"/>
              <a:t>를 클릭할 경우 로고 이미지를 감추고 전체화면으로 나타난다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상단의 </a:t>
            </a:r>
            <a:r>
              <a:rPr lang="ko-KR" altLang="en-US" sz="900" dirty="0" err="1"/>
              <a:t>펼침버튼으로</a:t>
            </a:r>
            <a:r>
              <a:rPr lang="ko-KR" altLang="en-US" sz="900" dirty="0"/>
              <a:t> 로고 이미지를 다시 불러올 수 있다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27534C3-5090-4D8F-A380-0076FA72F862}"/>
              </a:ext>
            </a:extLst>
          </p:cNvPr>
          <p:cNvSpPr/>
          <p:nvPr/>
        </p:nvSpPr>
        <p:spPr>
          <a:xfrm>
            <a:off x="5078123" y="6242090"/>
            <a:ext cx="93651" cy="95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C1DB422-0B32-468C-9B54-A1524F399C20}"/>
              </a:ext>
            </a:extLst>
          </p:cNvPr>
          <p:cNvSpPr/>
          <p:nvPr/>
        </p:nvSpPr>
        <p:spPr>
          <a:xfrm>
            <a:off x="5262796" y="6242090"/>
            <a:ext cx="93651" cy="95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B692664-1DE7-43F1-9398-6A29125ED87F}"/>
              </a:ext>
            </a:extLst>
          </p:cNvPr>
          <p:cNvSpPr/>
          <p:nvPr/>
        </p:nvSpPr>
        <p:spPr>
          <a:xfrm>
            <a:off x="5447469" y="6242090"/>
            <a:ext cx="93651" cy="95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799AAE-983A-4FB6-B5E9-113B66F8EE36}"/>
              </a:ext>
            </a:extLst>
          </p:cNvPr>
          <p:cNvSpPr/>
          <p:nvPr/>
        </p:nvSpPr>
        <p:spPr>
          <a:xfrm>
            <a:off x="4444157" y="6239434"/>
            <a:ext cx="528992" cy="985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87A8E5D-4728-4A0E-8AF2-4FC1E0B1DEBA}"/>
              </a:ext>
            </a:extLst>
          </p:cNvPr>
          <p:cNvGrpSpPr/>
          <p:nvPr/>
        </p:nvGrpSpPr>
        <p:grpSpPr>
          <a:xfrm>
            <a:off x="9404051" y="2618804"/>
            <a:ext cx="268941" cy="253916"/>
            <a:chOff x="7573384" y="3429001"/>
            <a:chExt cx="268941" cy="253916"/>
          </a:xfrm>
          <a:solidFill>
            <a:schemeClr val="bg1">
              <a:lumMod val="85000"/>
            </a:schemeClr>
          </a:solidFill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FC5C728-62BC-4E73-9982-DBF2A3D5DC9C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갈매기형 수장 50">
              <a:extLst>
                <a:ext uri="{FF2B5EF4-FFF2-40B4-BE49-F238E27FC236}">
                  <a16:creationId xmlns:a16="http://schemas.microsoft.com/office/drawing/2014/main" id="{3242CA2F-8F3C-431E-97C7-DA32BB95BD71}"/>
                </a:ext>
              </a:extLst>
            </p:cNvPr>
            <p:cNvSpPr/>
            <p:nvPr/>
          </p:nvSpPr>
          <p:spPr>
            <a:xfrm rot="10800000">
              <a:off x="7641121" y="3472124"/>
              <a:ext cx="100315" cy="173428"/>
            </a:xfrm>
            <a:prstGeom prst="chevron">
              <a:avLst>
                <a:gd name="adj" fmla="val 6963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95AE9E3-C64B-4966-861C-5828687FAF5F}"/>
              </a:ext>
            </a:extLst>
          </p:cNvPr>
          <p:cNvGrpSpPr/>
          <p:nvPr/>
        </p:nvGrpSpPr>
        <p:grpSpPr>
          <a:xfrm>
            <a:off x="9405918" y="2872720"/>
            <a:ext cx="268941" cy="253916"/>
            <a:chOff x="7573384" y="3429001"/>
            <a:chExt cx="268941" cy="25391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BA64690-EA2E-47B8-9496-660C0D3B4497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화살표: 갈매기형 수장 53">
              <a:extLst>
                <a:ext uri="{FF2B5EF4-FFF2-40B4-BE49-F238E27FC236}">
                  <a16:creationId xmlns:a16="http://schemas.microsoft.com/office/drawing/2014/main" id="{6C251945-903D-43DA-9BCA-A95A967E0AFB}"/>
                </a:ext>
              </a:extLst>
            </p:cNvPr>
            <p:cNvSpPr/>
            <p:nvPr/>
          </p:nvSpPr>
          <p:spPr>
            <a:xfrm rot="16200000">
              <a:off x="7651879" y="3472124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2B14949-2E8D-40AB-B1D7-36132C8A72B7}"/>
              </a:ext>
            </a:extLst>
          </p:cNvPr>
          <p:cNvGrpSpPr/>
          <p:nvPr/>
        </p:nvGrpSpPr>
        <p:grpSpPr>
          <a:xfrm>
            <a:off x="9412939" y="3134128"/>
            <a:ext cx="268941" cy="253916"/>
            <a:chOff x="7573384" y="3429001"/>
            <a:chExt cx="268941" cy="25391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8909F3C-1A4C-4636-87C6-701AA5B857F8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화살표: 갈매기형 수장 56">
              <a:extLst>
                <a:ext uri="{FF2B5EF4-FFF2-40B4-BE49-F238E27FC236}">
                  <a16:creationId xmlns:a16="http://schemas.microsoft.com/office/drawing/2014/main" id="{0EBF71F5-8DE2-47CE-B245-3E3DCEA4CE45}"/>
                </a:ext>
              </a:extLst>
            </p:cNvPr>
            <p:cNvSpPr/>
            <p:nvPr/>
          </p:nvSpPr>
          <p:spPr>
            <a:xfrm rot="5400000">
              <a:off x="7646500" y="347750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85FF900-B8E9-49F3-B72F-D452926BC4EF}"/>
              </a:ext>
            </a:extLst>
          </p:cNvPr>
          <p:cNvSpPr txBox="1"/>
          <p:nvPr/>
        </p:nvSpPr>
        <p:spPr>
          <a:xfrm>
            <a:off x="6852626" y="989700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CART    ORDER    MYPAGE    CSCENTER 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47297F-3A99-44E3-A4F8-1D0A9C9B30B5}"/>
              </a:ext>
            </a:extLst>
          </p:cNvPr>
          <p:cNvSpPr txBox="1"/>
          <p:nvPr/>
        </p:nvSpPr>
        <p:spPr>
          <a:xfrm>
            <a:off x="276112" y="989700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C59FF-A02F-42F5-89A0-850CA15F203C}"/>
              </a:ext>
            </a:extLst>
          </p:cNvPr>
          <p:cNvSpPr txBox="1"/>
          <p:nvPr/>
        </p:nvSpPr>
        <p:spPr>
          <a:xfrm>
            <a:off x="3605994" y="1004588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CAD64804-6305-4109-B234-8C95D9BD3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1006053"/>
            <a:ext cx="187123" cy="19834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F05CE3-37AE-4C54-8BBD-9E106555A335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BB6F06-52C7-4251-A88E-2A3BF8E78439}"/>
              </a:ext>
            </a:extLst>
          </p:cNvPr>
          <p:cNvSpPr/>
          <p:nvPr/>
        </p:nvSpPr>
        <p:spPr>
          <a:xfrm>
            <a:off x="9683003" y="1101122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141F5E-6165-4A83-B7D5-C5BF8E038678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C18BD37B-FADD-43AF-8A66-88639A730DCD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FC8365D-D8C5-4C2C-BD46-8E72EE31568E}"/>
              </a:ext>
            </a:extLst>
          </p:cNvPr>
          <p:cNvGrpSpPr/>
          <p:nvPr/>
        </p:nvGrpSpPr>
        <p:grpSpPr>
          <a:xfrm>
            <a:off x="1022353" y="1423586"/>
            <a:ext cx="7303873" cy="538776"/>
            <a:chOff x="1022353" y="2068720"/>
            <a:chExt cx="7303873" cy="53877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A1E2B0F-DA6F-4A0C-9F8C-CCC0D8A9CCA8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3427F2D-A59B-42B3-91A4-A4F597C4667B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E90541D-8EF1-4FB1-A272-343F13B9F1EE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774CCD60-AE3E-4A66-A684-80C3AF0F3A24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99732F0-0AE6-47ED-9403-4BFBD3BB9B99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98CBC95-AE63-4CE2-825F-3522662121B3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38" name="그래픽 37" descr="크리켓">
              <a:extLst>
                <a:ext uri="{FF2B5EF4-FFF2-40B4-BE49-F238E27FC236}">
                  <a16:creationId xmlns:a16="http://schemas.microsoft.com/office/drawing/2014/main" id="{966C7DF9-7393-4050-B65E-AD1712C85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95B406C8-BBAD-4F91-A434-D951E1D76254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9F7E54-A982-42C3-8E49-36BB83DCA3B0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23D3FC-05FE-4477-840C-78CF2828FD59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메인 페이지 </a:t>
            </a:r>
            <a:r>
              <a:rPr lang="en-US" altLang="ko-KR" sz="900" dirty="0"/>
              <a:t>– </a:t>
            </a:r>
            <a:r>
              <a:rPr lang="ko-KR" altLang="en-US" sz="900" dirty="0"/>
              <a:t>상단 감추기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53FC572-18C6-4CB7-8307-905DDBEE6063}"/>
              </a:ext>
            </a:extLst>
          </p:cNvPr>
          <p:cNvGrpSpPr/>
          <p:nvPr/>
        </p:nvGrpSpPr>
        <p:grpSpPr>
          <a:xfrm>
            <a:off x="4770833" y="234086"/>
            <a:ext cx="888108" cy="509194"/>
            <a:chOff x="9973237" y="231289"/>
            <a:chExt cx="2100665" cy="50919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9C36839-EF41-4CCD-8744-1F84215A8CFE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800DF65-E444-4BE3-982C-982693E85946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46D8ADD-02AD-4E2F-8707-DF69A7786F1A}"/>
              </a:ext>
            </a:extLst>
          </p:cNvPr>
          <p:cNvGrpSpPr/>
          <p:nvPr/>
        </p:nvGrpSpPr>
        <p:grpSpPr>
          <a:xfrm>
            <a:off x="5744828" y="224504"/>
            <a:ext cx="4130955" cy="531596"/>
            <a:chOff x="9973237" y="231289"/>
            <a:chExt cx="2100665" cy="53159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DA22147-7A90-49C3-822B-1434DA5D3E3D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9DDD2A7-AE8E-41D1-B4C4-202705869DB3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/>
                <a:t>메인페이지는</a:t>
              </a:r>
              <a:r>
                <a:rPr lang="ko-KR" altLang="en-US" sz="900" dirty="0"/>
                <a:t> 서비스 소개를 전체 화면으로 처리 한다</a:t>
              </a:r>
              <a:r>
                <a:rPr lang="en-US" altLang="ko-KR" sz="900" dirty="0"/>
                <a:t>.</a:t>
              </a:r>
            </a:p>
            <a:p>
              <a:r>
                <a:rPr lang="ko-KR" altLang="en-US" sz="900" dirty="0"/>
                <a:t>메뉴바는 상단에 위치하며 스크롤 다운 시 상단에 고정한다</a:t>
              </a:r>
              <a:r>
                <a:rPr lang="en-US" altLang="ko-KR" sz="900" dirty="0"/>
                <a:t>.</a:t>
              </a:r>
            </a:p>
            <a:p>
              <a:r>
                <a:rPr lang="ko-KR" altLang="en-US" sz="900" dirty="0"/>
                <a:t>최상단에는 서랍형식의 로고 커튼을 넣는다</a:t>
              </a:r>
              <a:r>
                <a:rPr lang="en-US" altLang="ko-KR" sz="900" dirty="0"/>
                <a:t>.</a:t>
              </a:r>
              <a:r>
                <a:rPr lang="ko-KR" altLang="en-US" sz="900" dirty="0"/>
                <a:t> </a:t>
              </a:r>
              <a:endParaRPr lang="en-US" altLang="ko-KR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69860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그림 69">
            <a:extLst>
              <a:ext uri="{FF2B5EF4-FFF2-40B4-BE49-F238E27FC236}">
                <a16:creationId xmlns:a16="http://schemas.microsoft.com/office/drawing/2014/main" id="{7EF0EFA1-C681-4DAC-B089-B08C4984F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42" y="2178422"/>
            <a:ext cx="2069091" cy="20923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E1E143-F0A9-4E9D-8A5F-BAE8CDC72502}"/>
              </a:ext>
            </a:extLst>
          </p:cNvPr>
          <p:cNvSpPr txBox="1"/>
          <p:nvPr/>
        </p:nvSpPr>
        <p:spPr>
          <a:xfrm>
            <a:off x="1437074" y="1464599"/>
            <a:ext cx="715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아이디어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2897E9-A40E-48CC-873B-05C0A30E4AF5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81F39B-F118-470D-87CB-FEB25797A026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282D1-C760-4770-8FAD-8ACCA9301BD5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메인페이지</a:t>
            </a:r>
            <a:r>
              <a:rPr lang="ko-KR" altLang="en-US" sz="900" dirty="0"/>
              <a:t> </a:t>
            </a:r>
            <a:r>
              <a:rPr lang="en-US" altLang="ko-KR" sz="900" dirty="0"/>
              <a:t>(</a:t>
            </a:r>
            <a:r>
              <a:rPr lang="ko-KR" altLang="en-US" sz="900" dirty="0"/>
              <a:t>상단 </a:t>
            </a:r>
            <a:r>
              <a:rPr lang="en-US" altLang="ko-KR" sz="900" dirty="0"/>
              <a:t>2 </a:t>
            </a:r>
            <a:r>
              <a:rPr lang="ko-KR" altLang="en-US" sz="900" dirty="0"/>
              <a:t>페이지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62CECD2-AB85-4C9B-9C6E-4AF5DEA88B12}"/>
              </a:ext>
            </a:extLst>
          </p:cNvPr>
          <p:cNvGrpSpPr/>
          <p:nvPr/>
        </p:nvGrpSpPr>
        <p:grpSpPr>
          <a:xfrm>
            <a:off x="704626" y="2178423"/>
            <a:ext cx="4184723" cy="4167472"/>
            <a:chOff x="786901" y="2340309"/>
            <a:chExt cx="3334648" cy="329449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789E5B3-2839-4AEB-87AB-6B1DB41C2067}"/>
                </a:ext>
              </a:extLst>
            </p:cNvPr>
            <p:cNvGrpSpPr/>
            <p:nvPr/>
          </p:nvGrpSpPr>
          <p:grpSpPr>
            <a:xfrm>
              <a:off x="786901" y="2340309"/>
              <a:ext cx="3334648" cy="3294498"/>
              <a:chOff x="623887" y="2371121"/>
              <a:chExt cx="3581257" cy="3294498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EED085C-6868-4D61-B3B0-58D16D128628}"/>
                  </a:ext>
                </a:extLst>
              </p:cNvPr>
              <p:cNvGrpSpPr/>
              <p:nvPr/>
            </p:nvGrpSpPr>
            <p:grpSpPr>
              <a:xfrm>
                <a:off x="623887" y="2371121"/>
                <a:ext cx="3581257" cy="3294498"/>
                <a:chOff x="524458" y="2294865"/>
                <a:chExt cx="2509198" cy="2436225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20E5325E-8AF4-4F9E-92CF-65B2B55EDFD4}"/>
                    </a:ext>
                  </a:extLst>
                </p:cNvPr>
                <p:cNvSpPr/>
                <p:nvPr/>
              </p:nvSpPr>
              <p:spPr>
                <a:xfrm>
                  <a:off x="527113" y="2294865"/>
                  <a:ext cx="2506543" cy="2436225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BA4CCBA1-90FD-4F67-93DD-7D6FDE4F75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4458" y="2294865"/>
                  <a:ext cx="2497459" cy="24362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D20530F-CA71-495E-8814-2AB507EE731B}"/>
                    </a:ext>
                  </a:extLst>
                </p:cNvPr>
                <p:cNvSpPr txBox="1"/>
                <p:nvPr/>
              </p:nvSpPr>
              <p:spPr>
                <a:xfrm>
                  <a:off x="1318552" y="3258780"/>
                  <a:ext cx="1099092" cy="4318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b="1" dirty="0" err="1">
                      <a:solidFill>
                        <a:schemeClr val="bg2">
                          <a:lumMod val="50000"/>
                        </a:schemeClr>
                      </a:solidFill>
                    </a:rPr>
                    <a:t>대표이미지</a:t>
                  </a:r>
                  <a:endParaRPr lang="en-US" altLang="ko-KR" sz="14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14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 반자동 슬라이드</a:t>
                  </a:r>
                  <a:br>
                    <a:rPr lang="en-US" altLang="ko-KR" sz="1400" b="1" dirty="0">
                      <a:solidFill>
                        <a:schemeClr val="bg2">
                          <a:lumMod val="50000"/>
                        </a:schemeClr>
                      </a:solidFill>
                    </a:rPr>
                  </a:br>
                  <a:r>
                    <a:rPr lang="en-US" altLang="ko-KR" sz="14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(</a:t>
                  </a:r>
                  <a:r>
                    <a:rPr lang="ko-KR" altLang="en-US" sz="14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썸네일 </a:t>
                  </a:r>
                  <a:r>
                    <a:rPr lang="en-US" altLang="ko-KR" sz="14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1~3)</a:t>
                  </a:r>
                  <a:endParaRPr lang="ko-KR" altLang="en-US" sz="14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429DA692-A96A-4969-9A9D-B280983C8D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4458" y="2294866"/>
                  <a:ext cx="2497459" cy="243307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6C32561F-B540-47CB-A759-C316113BB2BE}"/>
                  </a:ext>
                </a:extLst>
              </p:cNvPr>
              <p:cNvSpPr/>
              <p:nvPr/>
            </p:nvSpPr>
            <p:spPr>
              <a:xfrm>
                <a:off x="2158663" y="5439582"/>
                <a:ext cx="79182" cy="928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C824D3C5-E88C-445F-AF11-7E75A9E996C4}"/>
                  </a:ext>
                </a:extLst>
              </p:cNvPr>
              <p:cNvSpPr/>
              <p:nvPr/>
            </p:nvSpPr>
            <p:spPr>
              <a:xfrm>
                <a:off x="2371568" y="5439581"/>
                <a:ext cx="79182" cy="92851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8EF7FB8B-501D-47D7-A613-0738FCDDE7B4}"/>
                  </a:ext>
                </a:extLst>
              </p:cNvPr>
              <p:cNvSpPr/>
              <p:nvPr/>
            </p:nvSpPr>
            <p:spPr>
              <a:xfrm>
                <a:off x="2580725" y="5439581"/>
                <a:ext cx="79182" cy="92851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화살표: 갈매기형 수장 25">
              <a:extLst>
                <a:ext uri="{FF2B5EF4-FFF2-40B4-BE49-F238E27FC236}">
                  <a16:creationId xmlns:a16="http://schemas.microsoft.com/office/drawing/2014/main" id="{59FA739A-B397-4C66-84CC-37AD9A21FD38}"/>
                </a:ext>
              </a:extLst>
            </p:cNvPr>
            <p:cNvSpPr/>
            <p:nvPr/>
          </p:nvSpPr>
          <p:spPr>
            <a:xfrm>
              <a:off x="3874312" y="3824121"/>
              <a:ext cx="170025" cy="326873"/>
            </a:xfrm>
            <a:prstGeom prst="chevron">
              <a:avLst>
                <a:gd name="adj" fmla="val 6963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335FC8B-CFEF-462E-A39B-D114220DFA11}"/>
              </a:ext>
            </a:extLst>
          </p:cNvPr>
          <p:cNvSpPr/>
          <p:nvPr/>
        </p:nvSpPr>
        <p:spPr>
          <a:xfrm>
            <a:off x="4889348" y="2178422"/>
            <a:ext cx="2100665" cy="209236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5038DEF-11B8-4D38-9D1F-11D4D435936E}"/>
              </a:ext>
            </a:extLst>
          </p:cNvPr>
          <p:cNvSpPr/>
          <p:nvPr/>
        </p:nvSpPr>
        <p:spPr>
          <a:xfrm>
            <a:off x="6990013" y="2178422"/>
            <a:ext cx="2100665" cy="209236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FAC4D49-3DD6-4CCA-A54A-F48D33F6F161}"/>
              </a:ext>
            </a:extLst>
          </p:cNvPr>
          <p:cNvSpPr/>
          <p:nvPr/>
        </p:nvSpPr>
        <p:spPr>
          <a:xfrm>
            <a:off x="4889347" y="4276165"/>
            <a:ext cx="2100665" cy="206435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395A634-C350-4DD5-B6A4-2FFEAD9C2677}"/>
              </a:ext>
            </a:extLst>
          </p:cNvPr>
          <p:cNvSpPr/>
          <p:nvPr/>
        </p:nvSpPr>
        <p:spPr>
          <a:xfrm>
            <a:off x="6990011" y="4270785"/>
            <a:ext cx="2100665" cy="20697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B72612-AC40-4078-9AE1-A7D0D41CF64C}"/>
              </a:ext>
            </a:extLst>
          </p:cNvPr>
          <p:cNvSpPr txBox="1"/>
          <p:nvPr/>
        </p:nvSpPr>
        <p:spPr>
          <a:xfrm>
            <a:off x="5566539" y="3358185"/>
            <a:ext cx="1048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썸네일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551823-EB75-4E09-9DA6-6F21BB486D08}"/>
              </a:ext>
            </a:extLst>
          </p:cNvPr>
          <p:cNvSpPr txBox="1"/>
          <p:nvPr/>
        </p:nvSpPr>
        <p:spPr>
          <a:xfrm>
            <a:off x="7438164" y="3057892"/>
            <a:ext cx="137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이미지 없음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400" dirty="0" err="1">
                <a:solidFill>
                  <a:schemeClr val="bg2">
                    <a:lumMod val="50000"/>
                  </a:schemeClr>
                </a:solidFill>
              </a:rPr>
              <a:t>대표이미지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DED8FB2-96B2-4817-9FC4-2ED3EFB09DF5}"/>
              </a:ext>
            </a:extLst>
          </p:cNvPr>
          <p:cNvSpPr txBox="1"/>
          <p:nvPr/>
        </p:nvSpPr>
        <p:spPr>
          <a:xfrm>
            <a:off x="5503257" y="5168456"/>
            <a:ext cx="1048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썸네일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CABF68-3D61-40ED-BEDD-E94A9DB61A3D}"/>
              </a:ext>
            </a:extLst>
          </p:cNvPr>
          <p:cNvSpPr txBox="1"/>
          <p:nvPr/>
        </p:nvSpPr>
        <p:spPr>
          <a:xfrm>
            <a:off x="7603922" y="5151762"/>
            <a:ext cx="1048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썸네일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하트 61">
            <a:extLst>
              <a:ext uri="{FF2B5EF4-FFF2-40B4-BE49-F238E27FC236}">
                <a16:creationId xmlns:a16="http://schemas.microsoft.com/office/drawing/2014/main" id="{7A9563BE-D726-48EF-97AF-213147D35C82}"/>
              </a:ext>
            </a:extLst>
          </p:cNvPr>
          <p:cNvSpPr/>
          <p:nvPr/>
        </p:nvSpPr>
        <p:spPr>
          <a:xfrm>
            <a:off x="4978271" y="4040409"/>
            <a:ext cx="204485" cy="164477"/>
          </a:xfrm>
          <a:prstGeom prst="hear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하트 63">
            <a:extLst>
              <a:ext uri="{FF2B5EF4-FFF2-40B4-BE49-F238E27FC236}">
                <a16:creationId xmlns:a16="http://schemas.microsoft.com/office/drawing/2014/main" id="{4F5262B2-BCF7-4DF1-A405-3794233672EA}"/>
              </a:ext>
            </a:extLst>
          </p:cNvPr>
          <p:cNvSpPr/>
          <p:nvPr/>
        </p:nvSpPr>
        <p:spPr>
          <a:xfrm>
            <a:off x="4972239" y="6138151"/>
            <a:ext cx="204485" cy="164477"/>
          </a:xfrm>
          <a:prstGeom prst="hear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하트 65">
            <a:extLst>
              <a:ext uri="{FF2B5EF4-FFF2-40B4-BE49-F238E27FC236}">
                <a16:creationId xmlns:a16="http://schemas.microsoft.com/office/drawing/2014/main" id="{0B035BCE-0006-4BA0-8BBB-7A1E28DC70A0}"/>
              </a:ext>
            </a:extLst>
          </p:cNvPr>
          <p:cNvSpPr/>
          <p:nvPr/>
        </p:nvSpPr>
        <p:spPr>
          <a:xfrm>
            <a:off x="7078935" y="4040409"/>
            <a:ext cx="204485" cy="164477"/>
          </a:xfrm>
          <a:prstGeom prst="hear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하트 67">
            <a:extLst>
              <a:ext uri="{FF2B5EF4-FFF2-40B4-BE49-F238E27FC236}">
                <a16:creationId xmlns:a16="http://schemas.microsoft.com/office/drawing/2014/main" id="{8DD0734A-5042-43C5-A5B9-246DB21A5432}"/>
              </a:ext>
            </a:extLst>
          </p:cNvPr>
          <p:cNvSpPr/>
          <p:nvPr/>
        </p:nvSpPr>
        <p:spPr>
          <a:xfrm>
            <a:off x="7067924" y="6132772"/>
            <a:ext cx="204485" cy="164477"/>
          </a:xfrm>
          <a:prstGeom prst="hear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B4450C47-C3DA-49E7-8082-10A919778DF3}"/>
              </a:ext>
            </a:extLst>
          </p:cNvPr>
          <p:cNvGrpSpPr/>
          <p:nvPr/>
        </p:nvGrpSpPr>
        <p:grpSpPr>
          <a:xfrm>
            <a:off x="9404051" y="2618804"/>
            <a:ext cx="268941" cy="253916"/>
            <a:chOff x="7573384" y="3429001"/>
            <a:chExt cx="268941" cy="253916"/>
          </a:xfrm>
          <a:solidFill>
            <a:schemeClr val="bg1">
              <a:lumMod val="85000"/>
            </a:schemeClr>
          </a:solidFill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422BD9D-25FB-4423-B1F1-087F8C1130EC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화살표: 갈매기형 수장 72">
              <a:extLst>
                <a:ext uri="{FF2B5EF4-FFF2-40B4-BE49-F238E27FC236}">
                  <a16:creationId xmlns:a16="http://schemas.microsoft.com/office/drawing/2014/main" id="{68F18039-AE46-47BA-A890-AE9F9F32C992}"/>
                </a:ext>
              </a:extLst>
            </p:cNvPr>
            <p:cNvSpPr/>
            <p:nvPr/>
          </p:nvSpPr>
          <p:spPr>
            <a:xfrm rot="10800000">
              <a:off x="7641121" y="3472124"/>
              <a:ext cx="100315" cy="173428"/>
            </a:xfrm>
            <a:prstGeom prst="chevron">
              <a:avLst>
                <a:gd name="adj" fmla="val 6963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808CBC59-1E53-47F8-87F6-B3F37F74D9FE}"/>
              </a:ext>
            </a:extLst>
          </p:cNvPr>
          <p:cNvGrpSpPr/>
          <p:nvPr/>
        </p:nvGrpSpPr>
        <p:grpSpPr>
          <a:xfrm>
            <a:off x="9405918" y="2872720"/>
            <a:ext cx="268941" cy="253916"/>
            <a:chOff x="7573384" y="3429001"/>
            <a:chExt cx="268941" cy="253916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18F46D7-A8B2-46F9-97FB-3B0A201C8464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화살표: 갈매기형 수장 75">
              <a:extLst>
                <a:ext uri="{FF2B5EF4-FFF2-40B4-BE49-F238E27FC236}">
                  <a16:creationId xmlns:a16="http://schemas.microsoft.com/office/drawing/2014/main" id="{59B8434A-B4E5-421F-B983-46D2E7F014DB}"/>
                </a:ext>
              </a:extLst>
            </p:cNvPr>
            <p:cNvSpPr/>
            <p:nvPr/>
          </p:nvSpPr>
          <p:spPr>
            <a:xfrm rot="16200000">
              <a:off x="7651879" y="3472124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3BEF76A-4192-412C-A8D3-76F40FCD31A2}"/>
              </a:ext>
            </a:extLst>
          </p:cNvPr>
          <p:cNvGrpSpPr/>
          <p:nvPr/>
        </p:nvGrpSpPr>
        <p:grpSpPr>
          <a:xfrm>
            <a:off x="9412939" y="3134128"/>
            <a:ext cx="268941" cy="253916"/>
            <a:chOff x="7573384" y="3429001"/>
            <a:chExt cx="268941" cy="25391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4A74203-D0F8-4F69-A0C7-2F8AFBC161EE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화살표: 갈매기형 수장 78">
              <a:extLst>
                <a:ext uri="{FF2B5EF4-FFF2-40B4-BE49-F238E27FC236}">
                  <a16:creationId xmlns:a16="http://schemas.microsoft.com/office/drawing/2014/main" id="{7085D1DF-311F-4FD3-A688-F847BCC5570F}"/>
                </a:ext>
              </a:extLst>
            </p:cNvPr>
            <p:cNvSpPr/>
            <p:nvPr/>
          </p:nvSpPr>
          <p:spPr>
            <a:xfrm rot="5400000">
              <a:off x="7646500" y="347750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95697C-BEC1-4406-AEA1-02CE66887052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B5CAAA-0EAA-480D-8C60-319F9AF352A1}"/>
              </a:ext>
            </a:extLst>
          </p:cNvPr>
          <p:cNvSpPr/>
          <p:nvPr/>
        </p:nvSpPr>
        <p:spPr>
          <a:xfrm>
            <a:off x="9683003" y="1870188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52227C-8B39-4CA3-9223-9D3E8C531F7D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34F5F185-CB54-4788-9434-23A6025012BB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830AF56-5029-420C-A8EC-40AF5250D9A3}"/>
              </a:ext>
            </a:extLst>
          </p:cNvPr>
          <p:cNvGrpSpPr/>
          <p:nvPr/>
        </p:nvGrpSpPr>
        <p:grpSpPr>
          <a:xfrm>
            <a:off x="1022353" y="885042"/>
            <a:ext cx="7303873" cy="538776"/>
            <a:chOff x="1022353" y="2068720"/>
            <a:chExt cx="7303873" cy="53877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613777-C7DB-4712-A611-9A47D1518DF1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B05D3C3-8A43-40E5-88DC-2515B042CA54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DBF24F7-5E8C-4855-80F8-BEAA21F19889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4300046B-5565-42CF-AE7F-64DD206E8707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90010087-A20F-4A9C-B893-8A4F02308D4B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A607444-A77D-4E1E-B0CE-1BACB55D9D40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53" name="그래픽 52" descr="크리켓">
              <a:extLst>
                <a:ext uri="{FF2B5EF4-FFF2-40B4-BE49-F238E27FC236}">
                  <a16:creationId xmlns:a16="http://schemas.microsoft.com/office/drawing/2014/main" id="{615957FF-2458-4CA0-9F22-E71BFE28B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96644CEC-5574-4D9B-94BE-F4194CD2E8C4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5A63F06-7FFB-4062-BCBA-20D3CF60AE31}"/>
              </a:ext>
            </a:extLst>
          </p:cNvPr>
          <p:cNvCxnSpPr>
            <a:cxnSpLocks/>
          </p:cNvCxnSpPr>
          <p:nvPr/>
        </p:nvCxnSpPr>
        <p:spPr>
          <a:xfrm>
            <a:off x="209104" y="1464599"/>
            <a:ext cx="9463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CED38F-40AD-458A-AD85-95B56EBE5712}"/>
              </a:ext>
            </a:extLst>
          </p:cNvPr>
          <p:cNvSpPr txBox="1"/>
          <p:nvPr/>
        </p:nvSpPr>
        <p:spPr>
          <a:xfrm>
            <a:off x="9973237" y="898164"/>
            <a:ext cx="20398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900" dirty="0"/>
              <a:t>2</a:t>
            </a:r>
            <a:r>
              <a:rPr lang="ko-KR" altLang="en-US" sz="900" dirty="0"/>
              <a:t>번째 페이지는 아이디어 올리기 게시판에 대표 게시물 </a:t>
            </a:r>
            <a:r>
              <a:rPr lang="en-US" altLang="ko-KR" sz="900" dirty="0"/>
              <a:t>4</a:t>
            </a:r>
            <a:r>
              <a:rPr lang="ko-KR" altLang="en-US" sz="900" dirty="0"/>
              <a:t>개를 표시한다</a:t>
            </a:r>
            <a:r>
              <a:rPr lang="en-US" altLang="ko-KR" sz="900" dirty="0"/>
              <a:t>, 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이미지 노출 순서는 관리자가 선택한 </a:t>
            </a:r>
            <a:r>
              <a:rPr lang="en-US" altLang="ko-KR" sz="900" dirty="0"/>
              <a:t>4</a:t>
            </a:r>
            <a:r>
              <a:rPr lang="ko-KR" altLang="en-US" sz="900" dirty="0"/>
              <a:t>개의 게시물 노출한다</a:t>
            </a:r>
            <a:r>
              <a:rPr lang="en-US" altLang="ko-KR" sz="900" dirty="0"/>
              <a:t>.</a:t>
            </a:r>
          </a:p>
          <a:p>
            <a:r>
              <a:rPr lang="en-US" altLang="ko-KR" sz="900" dirty="0"/>
              <a:t>(</a:t>
            </a:r>
            <a:r>
              <a:rPr lang="ko-KR" altLang="en-US" sz="900" dirty="0"/>
              <a:t>혹은 최신 </a:t>
            </a:r>
            <a:r>
              <a:rPr lang="en-US" altLang="ko-KR" sz="900" dirty="0"/>
              <a:t>4</a:t>
            </a:r>
            <a:r>
              <a:rPr lang="ko-KR" altLang="en-US" sz="900" dirty="0"/>
              <a:t>개의 게시물을 노출한다</a:t>
            </a:r>
            <a:r>
              <a:rPr lang="en-US" altLang="ko-KR" sz="900" dirty="0"/>
              <a:t>. – </a:t>
            </a:r>
            <a:r>
              <a:rPr lang="ko-KR" altLang="en-US" sz="900" dirty="0">
                <a:solidFill>
                  <a:srgbClr val="FF0000"/>
                </a:solidFill>
              </a:rPr>
              <a:t>기획단계에서 </a:t>
            </a:r>
            <a:r>
              <a:rPr lang="en-US" altLang="ko-KR" sz="900" dirty="0">
                <a:solidFill>
                  <a:srgbClr val="FF0000"/>
                </a:solidFill>
              </a:rPr>
              <a:t>2</a:t>
            </a:r>
            <a:r>
              <a:rPr lang="ko-KR" altLang="en-US" sz="900" dirty="0">
                <a:solidFill>
                  <a:srgbClr val="FF0000"/>
                </a:solidFill>
              </a:rPr>
              <a:t>가지 </a:t>
            </a:r>
            <a:r>
              <a:rPr lang="ko-KR" altLang="en-US" sz="900" dirty="0" err="1">
                <a:solidFill>
                  <a:srgbClr val="FF0000"/>
                </a:solidFill>
              </a:rPr>
              <a:t>방식중</a:t>
            </a:r>
            <a:r>
              <a:rPr lang="ko-KR" altLang="en-US" sz="900" dirty="0">
                <a:solidFill>
                  <a:srgbClr val="FF0000"/>
                </a:solidFill>
              </a:rPr>
              <a:t> 한 개를 선택하여 적용</a:t>
            </a:r>
            <a:r>
              <a:rPr lang="en-US" altLang="ko-KR" sz="900" dirty="0"/>
              <a:t>)</a:t>
            </a:r>
          </a:p>
          <a:p>
            <a:pPr marL="228600" indent="-228600">
              <a:buAutoNum type="arabicPeriod" startAt="3"/>
            </a:pPr>
            <a:r>
              <a:rPr lang="ko-KR" altLang="en-US" sz="900" dirty="0"/>
              <a:t>화면은 </a:t>
            </a:r>
            <a:r>
              <a:rPr lang="en-US" altLang="ko-KR" sz="900" dirty="0"/>
              <a:t>2</a:t>
            </a:r>
            <a:r>
              <a:rPr lang="ko-KR" altLang="en-US" sz="900" dirty="0"/>
              <a:t>분할 하여 </a:t>
            </a:r>
            <a:r>
              <a:rPr lang="ko-KR" altLang="en-US" sz="900" dirty="0" err="1"/>
              <a:t>죄측에는</a:t>
            </a:r>
            <a:r>
              <a:rPr lang="ko-KR" altLang="en-US" sz="900" dirty="0"/>
              <a:t> 큰 이미지의 대표 이미지를 표시하여 자동</a:t>
            </a:r>
            <a:r>
              <a:rPr lang="en-US" altLang="ko-KR" sz="900" dirty="0"/>
              <a:t>/</a:t>
            </a:r>
            <a:r>
              <a:rPr lang="ko-KR" altLang="en-US" sz="900" dirty="0"/>
              <a:t>수동 슬라이드 한다</a:t>
            </a:r>
            <a:r>
              <a:rPr lang="en-US" altLang="ko-KR" sz="900" dirty="0"/>
              <a:t>. </a:t>
            </a:r>
          </a:p>
          <a:p>
            <a:endParaRPr lang="en-US" altLang="ko-KR" sz="900" dirty="0"/>
          </a:p>
          <a:p>
            <a:r>
              <a:rPr lang="en-US" altLang="ko-KR" sz="900" dirty="0"/>
              <a:t>4. </a:t>
            </a:r>
            <a:r>
              <a:rPr lang="ko-KR" altLang="en-US" sz="900" dirty="0"/>
              <a:t>우측은 상하 </a:t>
            </a:r>
            <a:r>
              <a:rPr lang="en-US" altLang="ko-KR" sz="900" dirty="0"/>
              <a:t>4</a:t>
            </a:r>
            <a:r>
              <a:rPr lang="ko-KR" altLang="en-US" sz="900" dirty="0"/>
              <a:t>분할 하여 </a:t>
            </a:r>
            <a:r>
              <a:rPr lang="ko-KR" altLang="en-US" sz="900" dirty="0" err="1"/>
              <a:t>대표이미지를</a:t>
            </a:r>
            <a:r>
              <a:rPr lang="ko-KR" altLang="en-US" sz="900" dirty="0"/>
              <a:t> 노출한다</a:t>
            </a:r>
            <a:r>
              <a:rPr lang="en-US" altLang="ko-KR" sz="900" dirty="0"/>
              <a:t>. </a:t>
            </a:r>
            <a:r>
              <a:rPr lang="ko-KR" altLang="en-US" sz="900" dirty="0"/>
              <a:t>이미지가 없을 경우 표준 이미지</a:t>
            </a:r>
            <a:r>
              <a:rPr lang="en-US" altLang="ko-KR" sz="900" dirty="0"/>
              <a:t>(</a:t>
            </a:r>
            <a:r>
              <a:rPr lang="ko-KR" altLang="en-US" sz="900" dirty="0">
                <a:solidFill>
                  <a:srgbClr val="FF0000"/>
                </a:solidFill>
              </a:rPr>
              <a:t>향후 결정</a:t>
            </a:r>
            <a:r>
              <a:rPr lang="en-US" altLang="ko-KR" sz="900" dirty="0"/>
              <a:t>)</a:t>
            </a:r>
            <a:r>
              <a:rPr lang="ko-KR" altLang="en-US" sz="900" dirty="0"/>
              <a:t>로 대체한다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/>
              <a:t>5. </a:t>
            </a:r>
            <a:r>
              <a:rPr lang="ko-KR" altLang="en-US" sz="900" dirty="0"/>
              <a:t>상단의 메뉴 프레임은 계속 유지된다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630E542-A8EE-4C51-8078-6F6E1C75C158}"/>
              </a:ext>
            </a:extLst>
          </p:cNvPr>
          <p:cNvGrpSpPr/>
          <p:nvPr/>
        </p:nvGrpSpPr>
        <p:grpSpPr>
          <a:xfrm>
            <a:off x="4770833" y="234086"/>
            <a:ext cx="888108" cy="509194"/>
            <a:chOff x="9973237" y="231289"/>
            <a:chExt cx="2100665" cy="50919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4043950-3D96-4388-B2E0-6751D0EEF6AB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5F3BD5A-A99D-4CD4-8741-CFCDD327A236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43BAD5F-01FC-4BE1-B22D-5EA27D065CA3}"/>
              </a:ext>
            </a:extLst>
          </p:cNvPr>
          <p:cNvGrpSpPr/>
          <p:nvPr/>
        </p:nvGrpSpPr>
        <p:grpSpPr>
          <a:xfrm>
            <a:off x="5744828" y="224504"/>
            <a:ext cx="4130955" cy="509194"/>
            <a:chOff x="9973237" y="231289"/>
            <a:chExt cx="2100665" cy="509194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CDC5A21-5CAE-44C9-9A8C-325374792325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EE5641C-3BDC-4A5F-890E-F2F439663B18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메인 페이지에 아이디어 게시판을 일부 노출한다</a:t>
              </a:r>
              <a:r>
                <a:rPr lang="en-US" altLang="ko-KR" sz="900" dirty="0"/>
                <a:t>.</a:t>
              </a:r>
            </a:p>
            <a:p>
              <a:r>
                <a:rPr lang="ko-KR" altLang="en-US" sz="900" dirty="0"/>
                <a:t>노출 순서는 최신순으로 한다</a:t>
              </a:r>
              <a:r>
                <a:rPr lang="en-US" altLang="ko-KR" sz="9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4290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그림 69">
            <a:extLst>
              <a:ext uri="{FF2B5EF4-FFF2-40B4-BE49-F238E27FC236}">
                <a16:creationId xmlns:a16="http://schemas.microsoft.com/office/drawing/2014/main" id="{7EF0EFA1-C681-4DAC-B089-B08C4984F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42" y="2178422"/>
            <a:ext cx="2069091" cy="20923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E1E143-F0A9-4E9D-8A5F-BAE8CDC72502}"/>
              </a:ext>
            </a:extLst>
          </p:cNvPr>
          <p:cNvSpPr txBox="1"/>
          <p:nvPr/>
        </p:nvSpPr>
        <p:spPr>
          <a:xfrm>
            <a:off x="1437074" y="1464599"/>
            <a:ext cx="715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아이디어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2897E9-A40E-48CC-873B-05C0A30E4AF5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81F39B-F118-470D-87CB-FEB25797A026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282D1-C760-4770-8FAD-8ACCA9301BD5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메인페이지</a:t>
            </a:r>
            <a:r>
              <a:rPr lang="ko-KR" altLang="en-US" sz="900" dirty="0"/>
              <a:t> </a:t>
            </a:r>
            <a:r>
              <a:rPr lang="en-US" altLang="ko-KR" sz="900" dirty="0"/>
              <a:t>(</a:t>
            </a:r>
            <a:r>
              <a:rPr lang="ko-KR" altLang="en-US" sz="900" dirty="0"/>
              <a:t>상단 </a:t>
            </a:r>
            <a:r>
              <a:rPr lang="en-US" altLang="ko-KR" sz="900" dirty="0"/>
              <a:t>2 </a:t>
            </a:r>
            <a:r>
              <a:rPr lang="ko-KR" altLang="en-US" sz="900" dirty="0"/>
              <a:t>페이지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62CECD2-AB85-4C9B-9C6E-4AF5DEA88B12}"/>
              </a:ext>
            </a:extLst>
          </p:cNvPr>
          <p:cNvGrpSpPr/>
          <p:nvPr/>
        </p:nvGrpSpPr>
        <p:grpSpPr>
          <a:xfrm>
            <a:off x="704626" y="2178423"/>
            <a:ext cx="4184723" cy="4167472"/>
            <a:chOff x="786901" y="2340309"/>
            <a:chExt cx="3334648" cy="329449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789E5B3-2839-4AEB-87AB-6B1DB41C2067}"/>
                </a:ext>
              </a:extLst>
            </p:cNvPr>
            <p:cNvGrpSpPr/>
            <p:nvPr/>
          </p:nvGrpSpPr>
          <p:grpSpPr>
            <a:xfrm>
              <a:off x="786901" y="2340309"/>
              <a:ext cx="3334648" cy="3294498"/>
              <a:chOff x="623887" y="2371121"/>
              <a:chExt cx="3581257" cy="3294498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EED085C-6868-4D61-B3B0-58D16D128628}"/>
                  </a:ext>
                </a:extLst>
              </p:cNvPr>
              <p:cNvGrpSpPr/>
              <p:nvPr/>
            </p:nvGrpSpPr>
            <p:grpSpPr>
              <a:xfrm>
                <a:off x="623887" y="2371121"/>
                <a:ext cx="3581257" cy="3294498"/>
                <a:chOff x="524458" y="2294865"/>
                <a:chExt cx="2509198" cy="2436225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20E5325E-8AF4-4F9E-92CF-65B2B55EDFD4}"/>
                    </a:ext>
                  </a:extLst>
                </p:cNvPr>
                <p:cNvSpPr/>
                <p:nvPr/>
              </p:nvSpPr>
              <p:spPr>
                <a:xfrm>
                  <a:off x="527113" y="2294865"/>
                  <a:ext cx="2506543" cy="2436225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BA4CCBA1-90FD-4F67-93DD-7D6FDE4F75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4458" y="2294865"/>
                  <a:ext cx="2497459" cy="24362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D20530F-CA71-495E-8814-2AB507EE731B}"/>
                    </a:ext>
                  </a:extLst>
                </p:cNvPr>
                <p:cNvSpPr txBox="1"/>
                <p:nvPr/>
              </p:nvSpPr>
              <p:spPr>
                <a:xfrm>
                  <a:off x="1318553" y="3258780"/>
                  <a:ext cx="923663" cy="4318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b="1" dirty="0" err="1">
                      <a:solidFill>
                        <a:schemeClr val="bg2">
                          <a:lumMod val="50000"/>
                        </a:schemeClr>
                      </a:solidFill>
                    </a:rPr>
                    <a:t>대표이미지</a:t>
                  </a:r>
                  <a:endParaRPr lang="en-US" altLang="ko-KR" sz="14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14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슬라이드</a:t>
                  </a:r>
                  <a:br>
                    <a:rPr lang="en-US" altLang="ko-KR" sz="1400" b="1" dirty="0">
                      <a:solidFill>
                        <a:schemeClr val="bg2">
                          <a:lumMod val="50000"/>
                        </a:schemeClr>
                      </a:solidFill>
                    </a:rPr>
                  </a:br>
                  <a:r>
                    <a:rPr lang="en-US" altLang="ko-KR" sz="14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(</a:t>
                  </a:r>
                  <a:r>
                    <a:rPr lang="ko-KR" altLang="en-US" sz="14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썸네일 </a:t>
                  </a:r>
                  <a:r>
                    <a:rPr lang="en-US" altLang="ko-KR" sz="14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1~3)</a:t>
                  </a:r>
                  <a:endParaRPr lang="ko-KR" altLang="en-US" sz="14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429DA692-A96A-4969-9A9D-B280983C8D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4458" y="2294866"/>
                  <a:ext cx="2497459" cy="243307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6C32561F-B540-47CB-A759-C316113BB2BE}"/>
                  </a:ext>
                </a:extLst>
              </p:cNvPr>
              <p:cNvSpPr/>
              <p:nvPr/>
            </p:nvSpPr>
            <p:spPr>
              <a:xfrm>
                <a:off x="2158663" y="5439582"/>
                <a:ext cx="79182" cy="928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C824D3C5-E88C-445F-AF11-7E75A9E996C4}"/>
                  </a:ext>
                </a:extLst>
              </p:cNvPr>
              <p:cNvSpPr/>
              <p:nvPr/>
            </p:nvSpPr>
            <p:spPr>
              <a:xfrm>
                <a:off x="2371568" y="5439581"/>
                <a:ext cx="79182" cy="92851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8EF7FB8B-501D-47D7-A613-0738FCDDE7B4}"/>
                  </a:ext>
                </a:extLst>
              </p:cNvPr>
              <p:cNvSpPr/>
              <p:nvPr/>
            </p:nvSpPr>
            <p:spPr>
              <a:xfrm>
                <a:off x="2580725" y="5439581"/>
                <a:ext cx="79182" cy="92851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화살표: 갈매기형 수장 25">
              <a:extLst>
                <a:ext uri="{FF2B5EF4-FFF2-40B4-BE49-F238E27FC236}">
                  <a16:creationId xmlns:a16="http://schemas.microsoft.com/office/drawing/2014/main" id="{59FA739A-B397-4C66-84CC-37AD9A21FD38}"/>
                </a:ext>
              </a:extLst>
            </p:cNvPr>
            <p:cNvSpPr/>
            <p:nvPr/>
          </p:nvSpPr>
          <p:spPr>
            <a:xfrm>
              <a:off x="3874312" y="3824121"/>
              <a:ext cx="170025" cy="326873"/>
            </a:xfrm>
            <a:prstGeom prst="chevron">
              <a:avLst>
                <a:gd name="adj" fmla="val 6963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335FC8B-CFEF-462E-A39B-D114220DFA11}"/>
              </a:ext>
            </a:extLst>
          </p:cNvPr>
          <p:cNvSpPr/>
          <p:nvPr/>
        </p:nvSpPr>
        <p:spPr>
          <a:xfrm>
            <a:off x="4889348" y="2178422"/>
            <a:ext cx="2100665" cy="209236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5038DEF-11B8-4D38-9D1F-11D4D435936E}"/>
              </a:ext>
            </a:extLst>
          </p:cNvPr>
          <p:cNvSpPr/>
          <p:nvPr/>
        </p:nvSpPr>
        <p:spPr>
          <a:xfrm>
            <a:off x="6990013" y="2178422"/>
            <a:ext cx="2100665" cy="209236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FAC4D49-3DD6-4CCA-A54A-F48D33F6F161}"/>
              </a:ext>
            </a:extLst>
          </p:cNvPr>
          <p:cNvSpPr/>
          <p:nvPr/>
        </p:nvSpPr>
        <p:spPr>
          <a:xfrm>
            <a:off x="4889347" y="4276165"/>
            <a:ext cx="2100665" cy="206435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395A634-C350-4DD5-B6A4-2FFEAD9C2677}"/>
              </a:ext>
            </a:extLst>
          </p:cNvPr>
          <p:cNvSpPr/>
          <p:nvPr/>
        </p:nvSpPr>
        <p:spPr>
          <a:xfrm>
            <a:off x="6990011" y="4270785"/>
            <a:ext cx="2100665" cy="20697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551823-EB75-4E09-9DA6-6F21BB486D08}"/>
              </a:ext>
            </a:extLst>
          </p:cNvPr>
          <p:cNvSpPr txBox="1"/>
          <p:nvPr/>
        </p:nvSpPr>
        <p:spPr>
          <a:xfrm>
            <a:off x="7603923" y="3070713"/>
            <a:ext cx="1048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썸네일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DED8FB2-96B2-4817-9FC4-2ED3EFB09DF5}"/>
              </a:ext>
            </a:extLst>
          </p:cNvPr>
          <p:cNvSpPr txBox="1"/>
          <p:nvPr/>
        </p:nvSpPr>
        <p:spPr>
          <a:xfrm>
            <a:off x="5503257" y="5168456"/>
            <a:ext cx="1048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썸네일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CABF68-3D61-40ED-BEDD-E94A9DB61A3D}"/>
              </a:ext>
            </a:extLst>
          </p:cNvPr>
          <p:cNvSpPr txBox="1"/>
          <p:nvPr/>
        </p:nvSpPr>
        <p:spPr>
          <a:xfrm>
            <a:off x="7603922" y="5151762"/>
            <a:ext cx="1048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썸네일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하트 61">
            <a:extLst>
              <a:ext uri="{FF2B5EF4-FFF2-40B4-BE49-F238E27FC236}">
                <a16:creationId xmlns:a16="http://schemas.microsoft.com/office/drawing/2014/main" id="{7A9563BE-D726-48EF-97AF-213147D35C82}"/>
              </a:ext>
            </a:extLst>
          </p:cNvPr>
          <p:cNvSpPr/>
          <p:nvPr/>
        </p:nvSpPr>
        <p:spPr>
          <a:xfrm>
            <a:off x="4978271" y="4040409"/>
            <a:ext cx="204485" cy="164477"/>
          </a:xfrm>
          <a:prstGeom prst="hear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하트 63">
            <a:extLst>
              <a:ext uri="{FF2B5EF4-FFF2-40B4-BE49-F238E27FC236}">
                <a16:creationId xmlns:a16="http://schemas.microsoft.com/office/drawing/2014/main" id="{4F5262B2-BCF7-4DF1-A405-3794233672EA}"/>
              </a:ext>
            </a:extLst>
          </p:cNvPr>
          <p:cNvSpPr/>
          <p:nvPr/>
        </p:nvSpPr>
        <p:spPr>
          <a:xfrm>
            <a:off x="4972239" y="6138151"/>
            <a:ext cx="204485" cy="164477"/>
          </a:xfrm>
          <a:prstGeom prst="hear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하트 65">
            <a:extLst>
              <a:ext uri="{FF2B5EF4-FFF2-40B4-BE49-F238E27FC236}">
                <a16:creationId xmlns:a16="http://schemas.microsoft.com/office/drawing/2014/main" id="{0B035BCE-0006-4BA0-8BBB-7A1E28DC70A0}"/>
              </a:ext>
            </a:extLst>
          </p:cNvPr>
          <p:cNvSpPr/>
          <p:nvPr/>
        </p:nvSpPr>
        <p:spPr>
          <a:xfrm>
            <a:off x="7078935" y="4040409"/>
            <a:ext cx="204485" cy="164477"/>
          </a:xfrm>
          <a:prstGeom prst="hear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하트 67">
            <a:extLst>
              <a:ext uri="{FF2B5EF4-FFF2-40B4-BE49-F238E27FC236}">
                <a16:creationId xmlns:a16="http://schemas.microsoft.com/office/drawing/2014/main" id="{8DD0734A-5042-43C5-A5B9-246DB21A5432}"/>
              </a:ext>
            </a:extLst>
          </p:cNvPr>
          <p:cNvSpPr/>
          <p:nvPr/>
        </p:nvSpPr>
        <p:spPr>
          <a:xfrm>
            <a:off x="7067924" y="6132772"/>
            <a:ext cx="204485" cy="164477"/>
          </a:xfrm>
          <a:prstGeom prst="hear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97CEE7-A7AC-4931-A1EC-8F8ABEA72601}"/>
              </a:ext>
            </a:extLst>
          </p:cNvPr>
          <p:cNvSpPr txBox="1"/>
          <p:nvPr/>
        </p:nvSpPr>
        <p:spPr>
          <a:xfrm>
            <a:off x="5415598" y="2543943"/>
            <a:ext cx="1048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제목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3EC4618-21F4-4A52-9C7B-79737CD0319C}"/>
              </a:ext>
            </a:extLst>
          </p:cNvPr>
          <p:cNvCxnSpPr/>
          <p:nvPr/>
        </p:nvCxnSpPr>
        <p:spPr>
          <a:xfrm>
            <a:off x="5239526" y="2823882"/>
            <a:ext cx="14171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1CE3681-E9E5-4AAB-8F2E-E237861B135F}"/>
              </a:ext>
            </a:extLst>
          </p:cNvPr>
          <p:cNvSpPr txBox="1"/>
          <p:nvPr/>
        </p:nvSpPr>
        <p:spPr>
          <a:xfrm>
            <a:off x="5265922" y="3171074"/>
            <a:ext cx="1417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아이디어 </a:t>
            </a:r>
            <a:r>
              <a:rPr lang="ko-KR" altLang="en-US" sz="1100" dirty="0" err="1">
                <a:solidFill>
                  <a:schemeClr val="bg1"/>
                </a:solidFill>
              </a:rPr>
              <a:t>첫줄</a:t>
            </a:r>
            <a:br>
              <a:rPr lang="en-US" altLang="ko-KR" sz="1100" dirty="0">
                <a:solidFill>
                  <a:schemeClr val="bg1"/>
                </a:solidFill>
              </a:rPr>
            </a:br>
            <a:r>
              <a:rPr lang="en-US" altLang="ko-KR" sz="1100" dirty="0">
                <a:solidFill>
                  <a:schemeClr val="bg1"/>
                </a:solidFill>
              </a:rPr>
              <a:t>(20text)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A266059-9955-45B0-9C12-621C2B7A1240}"/>
              </a:ext>
            </a:extLst>
          </p:cNvPr>
          <p:cNvSpPr/>
          <p:nvPr/>
        </p:nvSpPr>
        <p:spPr>
          <a:xfrm>
            <a:off x="5479168" y="3650350"/>
            <a:ext cx="937851" cy="2083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보기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8FDFC7B-947A-422F-85AF-FFBDB11C0F0F}"/>
              </a:ext>
            </a:extLst>
          </p:cNvPr>
          <p:cNvGrpSpPr/>
          <p:nvPr/>
        </p:nvGrpSpPr>
        <p:grpSpPr>
          <a:xfrm>
            <a:off x="9404051" y="2618804"/>
            <a:ext cx="268941" cy="253916"/>
            <a:chOff x="7573384" y="3429001"/>
            <a:chExt cx="268941" cy="253916"/>
          </a:xfrm>
          <a:solidFill>
            <a:schemeClr val="bg1">
              <a:lumMod val="85000"/>
            </a:schemeClr>
          </a:solidFill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32891CB-96D2-45EB-8FFA-EF6890A07C41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화살표: 갈매기형 수장 45">
              <a:extLst>
                <a:ext uri="{FF2B5EF4-FFF2-40B4-BE49-F238E27FC236}">
                  <a16:creationId xmlns:a16="http://schemas.microsoft.com/office/drawing/2014/main" id="{7385EE85-63C3-4CE3-B271-DED46FA8A84D}"/>
                </a:ext>
              </a:extLst>
            </p:cNvPr>
            <p:cNvSpPr/>
            <p:nvPr/>
          </p:nvSpPr>
          <p:spPr>
            <a:xfrm rot="10800000">
              <a:off x="7641121" y="3472124"/>
              <a:ext cx="100315" cy="173428"/>
            </a:xfrm>
            <a:prstGeom prst="chevron">
              <a:avLst>
                <a:gd name="adj" fmla="val 6963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CF3FDF2-EBBA-4A4A-A786-7304CB919597}"/>
              </a:ext>
            </a:extLst>
          </p:cNvPr>
          <p:cNvGrpSpPr/>
          <p:nvPr/>
        </p:nvGrpSpPr>
        <p:grpSpPr>
          <a:xfrm>
            <a:off x="9405918" y="2872720"/>
            <a:ext cx="268941" cy="253916"/>
            <a:chOff x="7573384" y="3429001"/>
            <a:chExt cx="268941" cy="25391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D635597-639F-4031-8E01-CB999A549114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갈매기형 수장 50">
              <a:extLst>
                <a:ext uri="{FF2B5EF4-FFF2-40B4-BE49-F238E27FC236}">
                  <a16:creationId xmlns:a16="http://schemas.microsoft.com/office/drawing/2014/main" id="{55857093-F382-41C2-88F9-294DCABEF8D9}"/>
                </a:ext>
              </a:extLst>
            </p:cNvPr>
            <p:cNvSpPr/>
            <p:nvPr/>
          </p:nvSpPr>
          <p:spPr>
            <a:xfrm rot="16200000">
              <a:off x="7651879" y="3472124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E1690A3-9815-4FEB-8E48-6B56C8A21321}"/>
              </a:ext>
            </a:extLst>
          </p:cNvPr>
          <p:cNvGrpSpPr/>
          <p:nvPr/>
        </p:nvGrpSpPr>
        <p:grpSpPr>
          <a:xfrm>
            <a:off x="9412939" y="3134128"/>
            <a:ext cx="268941" cy="253916"/>
            <a:chOff x="7573384" y="3429001"/>
            <a:chExt cx="268941" cy="25391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D5CB0D3-18AD-4D78-9A4A-38DCFD91E7AA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화살표: 갈매기형 수장 56">
              <a:extLst>
                <a:ext uri="{FF2B5EF4-FFF2-40B4-BE49-F238E27FC236}">
                  <a16:creationId xmlns:a16="http://schemas.microsoft.com/office/drawing/2014/main" id="{0CDA0662-F301-4BD2-9547-28D2901FD738}"/>
                </a:ext>
              </a:extLst>
            </p:cNvPr>
            <p:cNvSpPr/>
            <p:nvPr/>
          </p:nvSpPr>
          <p:spPr>
            <a:xfrm rot="5400000">
              <a:off x="7646500" y="347750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8B7102-21A6-4380-88FD-FCB3E8DD5888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6890B5-9757-4FF6-87FD-18158F006045}"/>
              </a:ext>
            </a:extLst>
          </p:cNvPr>
          <p:cNvSpPr/>
          <p:nvPr/>
        </p:nvSpPr>
        <p:spPr>
          <a:xfrm>
            <a:off x="9683003" y="1870188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23E163-3BB9-4677-AB1C-5638D0FF4909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EBA07714-BB2A-4902-B94A-0049A99704DF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4385672B-9350-4E1A-8352-DD7C264A5098}"/>
              </a:ext>
            </a:extLst>
          </p:cNvPr>
          <p:cNvGrpSpPr/>
          <p:nvPr/>
        </p:nvGrpSpPr>
        <p:grpSpPr>
          <a:xfrm>
            <a:off x="1022353" y="885042"/>
            <a:ext cx="7303873" cy="538776"/>
            <a:chOff x="1022353" y="2068720"/>
            <a:chExt cx="7303873" cy="53877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A76D0EC-77DA-48EA-A2D5-1B42302DE2B2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8013926-DF5F-463F-9E2C-0F7D878652B7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05D08DF-6427-44B2-B131-909E5BD1DA32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C1B1A618-B647-45EF-9E3F-1EB7D103FF0A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D88B4B23-BF29-403F-A2CB-6794C020A9AE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C170D9F-76C8-4D05-BF14-30BD4F8789F5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82" name="그래픽 81" descr="크리켓">
              <a:extLst>
                <a:ext uri="{FF2B5EF4-FFF2-40B4-BE49-F238E27FC236}">
                  <a16:creationId xmlns:a16="http://schemas.microsoft.com/office/drawing/2014/main" id="{872ABC63-4083-4487-925E-82AE08D0D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22E80FBD-1A2C-48D8-BFA4-CC5F93181047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BC7EEBF2-A283-488F-BAE5-1596AFF712FF}"/>
              </a:ext>
            </a:extLst>
          </p:cNvPr>
          <p:cNvCxnSpPr>
            <a:cxnSpLocks/>
          </p:cNvCxnSpPr>
          <p:nvPr/>
        </p:nvCxnSpPr>
        <p:spPr>
          <a:xfrm>
            <a:off x="209104" y="1464599"/>
            <a:ext cx="9463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E0716B0-5FB3-4A28-A7FD-CD4DFBCC75E3}"/>
              </a:ext>
            </a:extLst>
          </p:cNvPr>
          <p:cNvSpPr txBox="1"/>
          <p:nvPr/>
        </p:nvSpPr>
        <p:spPr>
          <a:xfrm>
            <a:off x="9973237" y="898164"/>
            <a:ext cx="20398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err="1"/>
              <a:t>아무스</a:t>
            </a:r>
            <a:r>
              <a:rPr lang="ko-KR" altLang="en-US" sz="900" dirty="0"/>
              <a:t> 오버 시 해당 게시물의 제목 및 게시글 </a:t>
            </a:r>
            <a:r>
              <a:rPr lang="ko-KR" altLang="en-US" sz="900" dirty="0" err="1"/>
              <a:t>첫줄</a:t>
            </a:r>
            <a:r>
              <a:rPr lang="en-US" altLang="ko-KR" sz="900" dirty="0"/>
              <a:t>(20text)</a:t>
            </a:r>
            <a:r>
              <a:rPr lang="ko-KR" altLang="en-US" sz="900" dirty="0"/>
              <a:t>이 노출되도록 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보기 버튼을 클릭하면 해당 게시물로 이동한다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B2BDA619-0A5C-40F0-8042-C3540FF24320}"/>
              </a:ext>
            </a:extLst>
          </p:cNvPr>
          <p:cNvGrpSpPr/>
          <p:nvPr/>
        </p:nvGrpSpPr>
        <p:grpSpPr>
          <a:xfrm>
            <a:off x="4770833" y="234086"/>
            <a:ext cx="888108" cy="509194"/>
            <a:chOff x="9973237" y="231289"/>
            <a:chExt cx="2100665" cy="50919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A684B68-9CAE-4F8C-A961-215C3F9D4F9C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64C11F0-C974-4EF5-8436-E9CAAB17578F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919AC11-3A26-461E-BAB0-A7A58BF951C1}"/>
              </a:ext>
            </a:extLst>
          </p:cNvPr>
          <p:cNvGrpSpPr/>
          <p:nvPr/>
        </p:nvGrpSpPr>
        <p:grpSpPr>
          <a:xfrm>
            <a:off x="5744828" y="224504"/>
            <a:ext cx="4130955" cy="509194"/>
            <a:chOff x="9973237" y="231289"/>
            <a:chExt cx="2100665" cy="509194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B1467E0-6FFA-4D6B-BC99-F267BFC7F960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010F71C-4A9A-4A43-B4A5-43217D0F61DF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아이디어 노출 시 </a:t>
              </a:r>
              <a:r>
                <a:rPr lang="ko-KR" altLang="en-US" sz="900" dirty="0" err="1"/>
                <a:t>첫줄</a:t>
              </a:r>
              <a:r>
                <a:rPr lang="ko-KR" altLang="en-US" sz="900" dirty="0"/>
                <a:t> 내용을 노출한다</a:t>
              </a:r>
              <a:r>
                <a:rPr lang="en-US" altLang="ko-KR" sz="900" dirty="0"/>
                <a:t>. (</a:t>
              </a:r>
              <a:r>
                <a:rPr lang="ko-KR" altLang="en-US" sz="900" dirty="0"/>
                <a:t>마우스오버 이벤트</a:t>
              </a:r>
              <a:r>
                <a:rPr lang="en-US" altLang="ko-KR" sz="9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014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0EE3A27-5F3B-4FC8-BBB4-B7F2B59CCEC5}"/>
              </a:ext>
            </a:extLst>
          </p:cNvPr>
          <p:cNvSpPr txBox="1"/>
          <p:nvPr/>
        </p:nvSpPr>
        <p:spPr>
          <a:xfrm>
            <a:off x="3659543" y="838911"/>
            <a:ext cx="2241177" cy="233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회원가입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993F67-2A67-4FE9-A795-1C130AA08AE9}"/>
              </a:ext>
            </a:extLst>
          </p:cNvPr>
          <p:cNvSpPr/>
          <p:nvPr/>
        </p:nvSpPr>
        <p:spPr>
          <a:xfrm>
            <a:off x="3757183" y="1089025"/>
            <a:ext cx="1658223" cy="8115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09505C-B2CC-4F40-B144-1255AD08EFB1}"/>
              </a:ext>
            </a:extLst>
          </p:cNvPr>
          <p:cNvSpPr txBox="1"/>
          <p:nvPr/>
        </p:nvSpPr>
        <p:spPr>
          <a:xfrm>
            <a:off x="3757183" y="1139225"/>
            <a:ext cx="2241177" cy="233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1. Page</a:t>
            </a:r>
            <a:endParaRPr lang="ko-KR" alt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47238A-8ADE-4C7F-B77B-DC199E73FD2C}"/>
              </a:ext>
            </a:extLst>
          </p:cNvPr>
          <p:cNvSpPr txBox="1"/>
          <p:nvPr/>
        </p:nvSpPr>
        <p:spPr>
          <a:xfrm>
            <a:off x="5998360" y="838911"/>
            <a:ext cx="2241177" cy="233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로그인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05BD77-6B2C-4455-8511-F0D86743D7AE}"/>
              </a:ext>
            </a:extLst>
          </p:cNvPr>
          <p:cNvSpPr/>
          <p:nvPr/>
        </p:nvSpPr>
        <p:spPr>
          <a:xfrm>
            <a:off x="6096000" y="1089025"/>
            <a:ext cx="1658223" cy="8115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DC7409-C704-41C2-AB5C-9F64B9AFD22A}"/>
              </a:ext>
            </a:extLst>
          </p:cNvPr>
          <p:cNvSpPr txBox="1"/>
          <p:nvPr/>
        </p:nvSpPr>
        <p:spPr>
          <a:xfrm>
            <a:off x="6096000" y="1139225"/>
            <a:ext cx="2241177" cy="233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1. Page</a:t>
            </a:r>
            <a:endParaRPr lang="ko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9FD9E5-56D3-4AC7-82E2-795A35B11FDD}"/>
              </a:ext>
            </a:extLst>
          </p:cNvPr>
          <p:cNvSpPr txBox="1"/>
          <p:nvPr/>
        </p:nvSpPr>
        <p:spPr>
          <a:xfrm>
            <a:off x="3660476" y="2245016"/>
            <a:ext cx="2241177" cy="233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메인페이지</a:t>
            </a:r>
            <a:r>
              <a:rPr lang="ko-KR" altLang="en-US" sz="900" b="1" dirty="0"/>
              <a:t>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908D8E6-9287-450B-BE6C-CD2AC4B92659}"/>
              </a:ext>
            </a:extLst>
          </p:cNvPr>
          <p:cNvSpPr/>
          <p:nvPr/>
        </p:nvSpPr>
        <p:spPr>
          <a:xfrm>
            <a:off x="3758116" y="3490727"/>
            <a:ext cx="1658223" cy="8115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4CA2D6B-2907-4B57-A3F8-E5AAAC8DC1DE}"/>
              </a:ext>
            </a:extLst>
          </p:cNvPr>
          <p:cNvSpPr/>
          <p:nvPr/>
        </p:nvSpPr>
        <p:spPr>
          <a:xfrm>
            <a:off x="3758116" y="4302292"/>
            <a:ext cx="1658223" cy="8115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D42A6BF-374D-4818-82C6-12CCFBBAB253}"/>
              </a:ext>
            </a:extLst>
          </p:cNvPr>
          <p:cNvSpPr/>
          <p:nvPr/>
        </p:nvSpPr>
        <p:spPr>
          <a:xfrm>
            <a:off x="3758116" y="5113857"/>
            <a:ext cx="1658223" cy="8115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7EA3B1B-846F-4925-A28D-66D916BD435A}"/>
              </a:ext>
            </a:extLst>
          </p:cNvPr>
          <p:cNvGrpSpPr/>
          <p:nvPr/>
        </p:nvGrpSpPr>
        <p:grpSpPr>
          <a:xfrm>
            <a:off x="3757182" y="2679162"/>
            <a:ext cx="1659157" cy="811565"/>
            <a:chOff x="262591" y="2495130"/>
            <a:chExt cx="1659157" cy="8115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930A887-3363-431F-AF63-4EBC9E3069B1}"/>
                </a:ext>
              </a:extLst>
            </p:cNvPr>
            <p:cNvSpPr/>
            <p:nvPr/>
          </p:nvSpPr>
          <p:spPr>
            <a:xfrm>
              <a:off x="263525" y="2495130"/>
              <a:ext cx="1658223" cy="811565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2374D79-3F43-40AA-A6B5-371D1BCC89FE}"/>
                </a:ext>
              </a:extLst>
            </p:cNvPr>
            <p:cNvSpPr txBox="1"/>
            <p:nvPr/>
          </p:nvSpPr>
          <p:spPr>
            <a:xfrm>
              <a:off x="262591" y="2495130"/>
              <a:ext cx="16582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Page 1 – </a:t>
              </a:r>
              <a:r>
                <a:rPr lang="ko-KR" altLang="en-US" sz="900" dirty="0"/>
                <a:t>서비스 소개 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3BDA6B0-7065-4AFB-9863-509BC2D69436}"/>
              </a:ext>
            </a:extLst>
          </p:cNvPr>
          <p:cNvSpPr txBox="1"/>
          <p:nvPr/>
        </p:nvSpPr>
        <p:spPr>
          <a:xfrm>
            <a:off x="3757181" y="3490727"/>
            <a:ext cx="1658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Page 2 – </a:t>
            </a:r>
            <a:r>
              <a:rPr lang="ko-KR" altLang="en-US" sz="900" dirty="0"/>
              <a:t>아이디어 노출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94CC1F-88D8-4C88-B7DB-2445CCA244AB}"/>
              </a:ext>
            </a:extLst>
          </p:cNvPr>
          <p:cNvSpPr txBox="1"/>
          <p:nvPr/>
        </p:nvSpPr>
        <p:spPr>
          <a:xfrm>
            <a:off x="3758116" y="4288158"/>
            <a:ext cx="16582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Page 3 – </a:t>
            </a:r>
            <a:r>
              <a:rPr lang="ko-KR" altLang="en-US" sz="900" dirty="0"/>
              <a:t>대표제품 노출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286944-E6B5-4B13-97A6-533FBE1DECB4}"/>
              </a:ext>
            </a:extLst>
          </p:cNvPr>
          <p:cNvSpPr txBox="1"/>
          <p:nvPr/>
        </p:nvSpPr>
        <p:spPr>
          <a:xfrm>
            <a:off x="3757180" y="5127991"/>
            <a:ext cx="165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Page 4 – </a:t>
            </a:r>
            <a:r>
              <a:rPr lang="ko-KR" altLang="en-US" sz="900" dirty="0"/>
              <a:t>회사 소개 및 하단프레임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61A7A3F-48B9-4C8F-80F8-BBA43531C476}"/>
              </a:ext>
            </a:extLst>
          </p:cNvPr>
          <p:cNvSpPr txBox="1"/>
          <p:nvPr/>
        </p:nvSpPr>
        <p:spPr>
          <a:xfrm>
            <a:off x="5998360" y="2245016"/>
            <a:ext cx="2241177" cy="233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아이디어 올리기 </a:t>
            </a: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55B4ACE1-8839-4365-B44F-8183539A4D06}"/>
              </a:ext>
            </a:extLst>
          </p:cNvPr>
          <p:cNvGrpSpPr/>
          <p:nvPr/>
        </p:nvGrpSpPr>
        <p:grpSpPr>
          <a:xfrm>
            <a:off x="6095066" y="2495130"/>
            <a:ext cx="1659157" cy="811565"/>
            <a:chOff x="262591" y="2495130"/>
            <a:chExt cx="1659157" cy="811565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010F349-4310-4986-BCBC-3BC579F3C84F}"/>
                </a:ext>
              </a:extLst>
            </p:cNvPr>
            <p:cNvSpPr/>
            <p:nvPr/>
          </p:nvSpPr>
          <p:spPr>
            <a:xfrm>
              <a:off x="263525" y="2495130"/>
              <a:ext cx="1658223" cy="811565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0359752-FB9E-4F23-8F2F-28DE2363224C}"/>
                </a:ext>
              </a:extLst>
            </p:cNvPr>
            <p:cNvSpPr txBox="1"/>
            <p:nvPr/>
          </p:nvSpPr>
          <p:spPr>
            <a:xfrm>
              <a:off x="262591" y="2495130"/>
              <a:ext cx="16582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Page 1 – </a:t>
              </a:r>
              <a:r>
                <a:rPr lang="ko-KR" altLang="en-US" sz="900" dirty="0"/>
                <a:t>카드형식 게시판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22257A3-D1AA-453E-AF18-197BE7D3DA7D}"/>
              </a:ext>
            </a:extLst>
          </p:cNvPr>
          <p:cNvSpPr txBox="1"/>
          <p:nvPr/>
        </p:nvSpPr>
        <p:spPr>
          <a:xfrm>
            <a:off x="5997426" y="3317907"/>
            <a:ext cx="2241177" cy="233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아이디어 알리기 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944DD0C-A52A-4C9A-B460-F690B8F68373}"/>
              </a:ext>
            </a:extLst>
          </p:cNvPr>
          <p:cNvGrpSpPr/>
          <p:nvPr/>
        </p:nvGrpSpPr>
        <p:grpSpPr>
          <a:xfrm>
            <a:off x="6094132" y="3568021"/>
            <a:ext cx="1659157" cy="811565"/>
            <a:chOff x="262591" y="2495130"/>
            <a:chExt cx="1659157" cy="811565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3BB3B11-3562-491E-A291-911E314E46C3}"/>
                </a:ext>
              </a:extLst>
            </p:cNvPr>
            <p:cNvSpPr/>
            <p:nvPr/>
          </p:nvSpPr>
          <p:spPr>
            <a:xfrm>
              <a:off x="263525" y="2495130"/>
              <a:ext cx="1658223" cy="811565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CA98170-51BF-4287-A51B-165B2A5F79A0}"/>
                </a:ext>
              </a:extLst>
            </p:cNvPr>
            <p:cNvSpPr txBox="1"/>
            <p:nvPr/>
          </p:nvSpPr>
          <p:spPr>
            <a:xfrm>
              <a:off x="262591" y="2495130"/>
              <a:ext cx="16582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Page 1 – </a:t>
              </a:r>
              <a:r>
                <a:rPr lang="ko-KR" altLang="en-US" sz="900" dirty="0"/>
                <a:t>카드형식 게시판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DB54C48D-C85B-4F71-8262-44DC98E1E5E3}"/>
              </a:ext>
            </a:extLst>
          </p:cNvPr>
          <p:cNvSpPr txBox="1"/>
          <p:nvPr/>
        </p:nvSpPr>
        <p:spPr>
          <a:xfrm>
            <a:off x="5997426" y="4390798"/>
            <a:ext cx="2241177" cy="233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스마트팩토리</a:t>
            </a:r>
            <a:r>
              <a:rPr lang="ko-KR" altLang="en-US" sz="900" b="1" dirty="0"/>
              <a:t> 주문하기 </a:t>
            </a: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8A7CFF9-0A4C-4D2B-AB49-2B2E38BC1830}"/>
              </a:ext>
            </a:extLst>
          </p:cNvPr>
          <p:cNvGrpSpPr/>
          <p:nvPr/>
        </p:nvGrpSpPr>
        <p:grpSpPr>
          <a:xfrm>
            <a:off x="6094132" y="4640912"/>
            <a:ext cx="1725168" cy="811565"/>
            <a:chOff x="262591" y="2495130"/>
            <a:chExt cx="1725168" cy="811565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56C8CED9-D95B-4165-B126-5745D15BD708}"/>
                </a:ext>
              </a:extLst>
            </p:cNvPr>
            <p:cNvSpPr/>
            <p:nvPr/>
          </p:nvSpPr>
          <p:spPr>
            <a:xfrm>
              <a:off x="263525" y="2495130"/>
              <a:ext cx="1658223" cy="811565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014485B-B573-4C8E-AE59-1F373EBC6F33}"/>
                </a:ext>
              </a:extLst>
            </p:cNvPr>
            <p:cNvSpPr txBox="1"/>
            <p:nvPr/>
          </p:nvSpPr>
          <p:spPr>
            <a:xfrm>
              <a:off x="262591" y="2495130"/>
              <a:ext cx="17251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Page 1 – </a:t>
              </a:r>
              <a:r>
                <a:rPr lang="ko-KR" altLang="en-US" sz="900" dirty="0" err="1"/>
                <a:t>입점몰</a:t>
              </a:r>
              <a:r>
                <a:rPr lang="ko-KR" altLang="en-US" sz="900" dirty="0"/>
                <a:t> 제품 리스트</a:t>
              </a: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3C354293-B2E0-475C-BB6F-A0BB867A9AB2}"/>
              </a:ext>
            </a:extLst>
          </p:cNvPr>
          <p:cNvSpPr txBox="1"/>
          <p:nvPr/>
        </p:nvSpPr>
        <p:spPr>
          <a:xfrm>
            <a:off x="5997426" y="5468661"/>
            <a:ext cx="2241177" cy="233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스마트팩토리</a:t>
            </a:r>
            <a:r>
              <a:rPr lang="ko-KR" altLang="en-US" sz="900" b="1" dirty="0"/>
              <a:t> 소통하기 </a:t>
            </a: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885937D2-FBD1-4183-9B60-F6F31E5D8D13}"/>
              </a:ext>
            </a:extLst>
          </p:cNvPr>
          <p:cNvGrpSpPr/>
          <p:nvPr/>
        </p:nvGrpSpPr>
        <p:grpSpPr>
          <a:xfrm>
            <a:off x="6094132" y="5718775"/>
            <a:ext cx="1659157" cy="811565"/>
            <a:chOff x="262591" y="2495130"/>
            <a:chExt cx="1659157" cy="811565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AAEEF8-DBA0-4CC1-B1AC-FABF99C3817F}"/>
                </a:ext>
              </a:extLst>
            </p:cNvPr>
            <p:cNvSpPr/>
            <p:nvPr/>
          </p:nvSpPr>
          <p:spPr>
            <a:xfrm>
              <a:off x="263525" y="2495130"/>
              <a:ext cx="1658223" cy="811565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44D8373-02FE-4061-A289-EECAED2FD7C7}"/>
                </a:ext>
              </a:extLst>
            </p:cNvPr>
            <p:cNvSpPr txBox="1"/>
            <p:nvPr/>
          </p:nvSpPr>
          <p:spPr>
            <a:xfrm>
              <a:off x="262591" y="2495130"/>
              <a:ext cx="16582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Page 1 – </a:t>
              </a:r>
              <a:r>
                <a:rPr lang="ko-KR" altLang="en-US" sz="900" dirty="0"/>
                <a:t>카드형식 게시판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10122094-FE65-4DD8-BB2A-9191737A3DE8}"/>
              </a:ext>
            </a:extLst>
          </p:cNvPr>
          <p:cNvSpPr txBox="1"/>
          <p:nvPr/>
        </p:nvSpPr>
        <p:spPr>
          <a:xfrm>
            <a:off x="8337177" y="4390798"/>
            <a:ext cx="2241177" cy="233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상품 상세 페이지 </a:t>
            </a: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0B8D8F51-167A-4C7F-BA6C-D08D684274C2}"/>
              </a:ext>
            </a:extLst>
          </p:cNvPr>
          <p:cNvGrpSpPr/>
          <p:nvPr/>
        </p:nvGrpSpPr>
        <p:grpSpPr>
          <a:xfrm>
            <a:off x="8433883" y="4640912"/>
            <a:ext cx="1659157" cy="811565"/>
            <a:chOff x="262591" y="2495130"/>
            <a:chExt cx="1659157" cy="811565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72C83CBE-D86F-45A9-ABA6-76B6C7765638}"/>
                </a:ext>
              </a:extLst>
            </p:cNvPr>
            <p:cNvSpPr/>
            <p:nvPr/>
          </p:nvSpPr>
          <p:spPr>
            <a:xfrm>
              <a:off x="263525" y="2495130"/>
              <a:ext cx="1658223" cy="811565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80C0193-7200-4472-A19D-1B555898B03D}"/>
                </a:ext>
              </a:extLst>
            </p:cNvPr>
            <p:cNvSpPr txBox="1"/>
            <p:nvPr/>
          </p:nvSpPr>
          <p:spPr>
            <a:xfrm>
              <a:off x="262591" y="2495130"/>
              <a:ext cx="16582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Page 1</a:t>
              </a:r>
              <a:endParaRPr lang="ko-KR" altLang="en-US" sz="900" dirty="0"/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82A80ED6-0226-4E51-9291-063A51228CD5}"/>
              </a:ext>
            </a:extLst>
          </p:cNvPr>
          <p:cNvSpPr txBox="1"/>
          <p:nvPr/>
        </p:nvSpPr>
        <p:spPr>
          <a:xfrm>
            <a:off x="10302118" y="4378073"/>
            <a:ext cx="2241177" cy="233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관리자 페이지</a:t>
            </a: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851039B5-D2AD-410D-A898-71FCD885EE86}"/>
              </a:ext>
            </a:extLst>
          </p:cNvPr>
          <p:cNvGrpSpPr/>
          <p:nvPr/>
        </p:nvGrpSpPr>
        <p:grpSpPr>
          <a:xfrm>
            <a:off x="10383453" y="4640911"/>
            <a:ext cx="1659157" cy="811565"/>
            <a:chOff x="262591" y="2495130"/>
            <a:chExt cx="1659157" cy="811565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57C366E-219D-4F5B-B72A-DBC2D6871132}"/>
                </a:ext>
              </a:extLst>
            </p:cNvPr>
            <p:cNvSpPr/>
            <p:nvPr/>
          </p:nvSpPr>
          <p:spPr>
            <a:xfrm>
              <a:off x="263525" y="2495130"/>
              <a:ext cx="1658223" cy="811565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0ADDBED-E3F2-4EDD-AF92-2EFD3D04D57D}"/>
                </a:ext>
              </a:extLst>
            </p:cNvPr>
            <p:cNvSpPr txBox="1"/>
            <p:nvPr/>
          </p:nvSpPr>
          <p:spPr>
            <a:xfrm>
              <a:off x="262591" y="2495130"/>
              <a:ext cx="16582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Page 1 – </a:t>
              </a:r>
              <a:r>
                <a:rPr lang="ko-KR" altLang="en-US" sz="900" dirty="0"/>
                <a:t>쇼핑몰 관리자 페이지 </a:t>
              </a:r>
              <a:r>
                <a:rPr lang="en-US" altLang="ko-KR" sz="900" dirty="0"/>
                <a:t>+ </a:t>
              </a:r>
              <a:r>
                <a:rPr lang="ko-KR" altLang="en-US" sz="900" dirty="0"/>
                <a:t>회원관리</a:t>
              </a: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04B38A1-3B71-4012-A2C5-3A3E869A1AC9}"/>
              </a:ext>
            </a:extLst>
          </p:cNvPr>
          <p:cNvSpPr/>
          <p:nvPr/>
        </p:nvSpPr>
        <p:spPr>
          <a:xfrm>
            <a:off x="3758116" y="2445763"/>
            <a:ext cx="1658223" cy="2333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상단프레임 </a:t>
            </a: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메뉴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176AE46-254A-4468-8F25-024F5A279106}"/>
              </a:ext>
            </a:extLst>
          </p:cNvPr>
          <p:cNvSpPr/>
          <p:nvPr/>
        </p:nvSpPr>
        <p:spPr>
          <a:xfrm>
            <a:off x="3757179" y="5922855"/>
            <a:ext cx="1658223" cy="2333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하단프레임 </a:t>
            </a: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2A638137-6222-48C5-A1AE-6ED558B43022}"/>
              </a:ext>
            </a:extLst>
          </p:cNvPr>
          <p:cNvGrpSpPr/>
          <p:nvPr/>
        </p:nvGrpSpPr>
        <p:grpSpPr>
          <a:xfrm>
            <a:off x="695325" y="2273379"/>
            <a:ext cx="1659157" cy="811565"/>
            <a:chOff x="262591" y="2495130"/>
            <a:chExt cx="1659157" cy="811565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14E41F6-DEEF-419B-9784-B0C5D621B031}"/>
                </a:ext>
              </a:extLst>
            </p:cNvPr>
            <p:cNvSpPr/>
            <p:nvPr/>
          </p:nvSpPr>
          <p:spPr>
            <a:xfrm>
              <a:off x="263525" y="2495130"/>
              <a:ext cx="1658223" cy="811565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437B120-9DF6-487C-900F-460736366E04}"/>
                </a:ext>
              </a:extLst>
            </p:cNvPr>
            <p:cNvSpPr txBox="1"/>
            <p:nvPr/>
          </p:nvSpPr>
          <p:spPr>
            <a:xfrm>
              <a:off x="262591" y="2495130"/>
              <a:ext cx="16582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중단 프레임 </a:t>
              </a:r>
              <a:r>
                <a:rPr lang="en-US" altLang="ko-KR" sz="900" dirty="0"/>
                <a:t>– </a:t>
              </a:r>
              <a:r>
                <a:rPr lang="ko-KR" altLang="en-US" sz="900" dirty="0"/>
                <a:t>주요 컨텐츠</a:t>
              </a:r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2F33F883-F0FA-467E-8EA3-A905B596E5A9}"/>
              </a:ext>
            </a:extLst>
          </p:cNvPr>
          <p:cNvSpPr/>
          <p:nvPr/>
        </p:nvSpPr>
        <p:spPr>
          <a:xfrm>
            <a:off x="696259" y="2039980"/>
            <a:ext cx="1658223" cy="2333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상단프레임 </a:t>
            </a:r>
            <a:r>
              <a:rPr lang="en-US" altLang="ko-KR" sz="900" dirty="0">
                <a:solidFill>
                  <a:schemeClr val="tx1"/>
                </a:solidFill>
              </a:rPr>
              <a:t>– </a:t>
            </a:r>
            <a:r>
              <a:rPr lang="ko-KR" altLang="en-US" sz="900" dirty="0">
                <a:solidFill>
                  <a:schemeClr val="tx1"/>
                </a:solidFill>
              </a:rPr>
              <a:t>메뉴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고정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A53BCAC-C6D6-4200-9583-FEBA5DD3477B}"/>
              </a:ext>
            </a:extLst>
          </p:cNvPr>
          <p:cNvSpPr/>
          <p:nvPr/>
        </p:nvSpPr>
        <p:spPr>
          <a:xfrm>
            <a:off x="695324" y="3084944"/>
            <a:ext cx="1658223" cy="2333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하단프레임 </a:t>
            </a: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694BB17-F7B1-40FD-A616-D07605FC62F3}"/>
              </a:ext>
            </a:extLst>
          </p:cNvPr>
          <p:cNvCxnSpPr>
            <a:cxnSpLocks/>
            <a:stCxn id="12" idx="2"/>
            <a:endCxn id="46" idx="0"/>
          </p:cNvCxnSpPr>
          <p:nvPr/>
        </p:nvCxnSpPr>
        <p:spPr>
          <a:xfrm rot="16200000" flipH="1">
            <a:off x="4314175" y="2172709"/>
            <a:ext cx="545173" cy="9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7C51A8FC-D52D-45DC-A416-DCA648876EB4}"/>
              </a:ext>
            </a:extLst>
          </p:cNvPr>
          <p:cNvCxnSpPr>
            <a:cxnSpLocks/>
            <a:stCxn id="26" idx="2"/>
            <a:endCxn id="46" idx="0"/>
          </p:cNvCxnSpPr>
          <p:nvPr/>
        </p:nvCxnSpPr>
        <p:spPr>
          <a:xfrm rot="5400000">
            <a:off x="5483584" y="1004234"/>
            <a:ext cx="545173" cy="23378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F1A45D86-8C65-45CE-A959-F836178FF66F}"/>
              </a:ext>
            </a:extLst>
          </p:cNvPr>
          <p:cNvCxnSpPr>
            <a:cxnSpLocks/>
            <a:stCxn id="12" idx="0"/>
            <a:endCxn id="119" idx="0"/>
          </p:cNvCxnSpPr>
          <p:nvPr/>
        </p:nvCxnSpPr>
        <p:spPr>
          <a:xfrm rot="16200000" flipH="1">
            <a:off x="6123487" y="-448167"/>
            <a:ext cx="3551886" cy="6626270"/>
          </a:xfrm>
          <a:prstGeom prst="bentConnector3">
            <a:avLst>
              <a:gd name="adj1" fmla="val -214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7853E2AF-7696-44E5-BDA2-753E8A52F4A1}"/>
              </a:ext>
            </a:extLst>
          </p:cNvPr>
          <p:cNvCxnSpPr>
            <a:cxnSpLocks/>
            <a:stCxn id="26" idx="0"/>
            <a:endCxn id="119" idx="0"/>
          </p:cNvCxnSpPr>
          <p:nvPr/>
        </p:nvCxnSpPr>
        <p:spPr>
          <a:xfrm rot="16200000" flipH="1">
            <a:off x="7292895" y="721242"/>
            <a:ext cx="3551886" cy="4287453"/>
          </a:xfrm>
          <a:prstGeom prst="bentConnector3">
            <a:avLst>
              <a:gd name="adj1" fmla="val -216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CF8E270E-88A7-4FC0-9C45-8CC41A413BF1}"/>
              </a:ext>
            </a:extLst>
          </p:cNvPr>
          <p:cNvCxnSpPr>
            <a:cxnSpLocks/>
            <a:stCxn id="104" idx="1"/>
            <a:endCxn id="46" idx="3"/>
          </p:cNvCxnSpPr>
          <p:nvPr/>
        </p:nvCxnSpPr>
        <p:spPr>
          <a:xfrm rot="10800000">
            <a:off x="5416340" y="2562463"/>
            <a:ext cx="678727" cy="24842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626B3044-BA5C-44E4-AF96-84F45B967795}"/>
              </a:ext>
            </a:extLst>
          </p:cNvPr>
          <p:cNvCxnSpPr>
            <a:cxnSpLocks/>
            <a:stCxn id="112" idx="1"/>
            <a:endCxn id="104" idx="3"/>
          </p:cNvCxnSpPr>
          <p:nvPr/>
        </p:nvCxnSpPr>
        <p:spPr>
          <a:xfrm rot="10800000">
            <a:off x="7753289" y="5046695"/>
            <a:ext cx="681528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연결선: 꺾임 157">
            <a:extLst>
              <a:ext uri="{FF2B5EF4-FFF2-40B4-BE49-F238E27FC236}">
                <a16:creationId xmlns:a16="http://schemas.microsoft.com/office/drawing/2014/main" id="{7E220F91-3725-4C96-9FF5-1E2E2365D549}"/>
              </a:ext>
            </a:extLst>
          </p:cNvPr>
          <p:cNvCxnSpPr>
            <a:cxnSpLocks/>
            <a:stCxn id="96" idx="1"/>
            <a:endCxn id="46" idx="3"/>
          </p:cNvCxnSpPr>
          <p:nvPr/>
        </p:nvCxnSpPr>
        <p:spPr>
          <a:xfrm rot="10800000">
            <a:off x="5416340" y="2562463"/>
            <a:ext cx="679661" cy="3384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B0AAD1C4-75E1-420E-87CD-DEC7EBE1F305}"/>
              </a:ext>
            </a:extLst>
          </p:cNvPr>
          <p:cNvCxnSpPr>
            <a:cxnSpLocks/>
            <a:stCxn id="100" idx="1"/>
            <a:endCxn id="46" idx="3"/>
          </p:cNvCxnSpPr>
          <p:nvPr/>
        </p:nvCxnSpPr>
        <p:spPr>
          <a:xfrm rot="10800000">
            <a:off x="5416340" y="2562464"/>
            <a:ext cx="678727" cy="141134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1BE1E0B9-ABBA-4AFA-A9A1-2CA95BB2EA92}"/>
              </a:ext>
            </a:extLst>
          </p:cNvPr>
          <p:cNvCxnSpPr>
            <a:cxnSpLocks/>
            <a:stCxn id="108" idx="1"/>
            <a:endCxn id="46" idx="3"/>
          </p:cNvCxnSpPr>
          <p:nvPr/>
        </p:nvCxnSpPr>
        <p:spPr>
          <a:xfrm rot="10800000">
            <a:off x="5416340" y="2562464"/>
            <a:ext cx="678727" cy="35620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763FB5A4-4AD6-40CD-AA06-76927D7B1FE6}"/>
              </a:ext>
            </a:extLst>
          </p:cNvPr>
          <p:cNvGrpSpPr/>
          <p:nvPr/>
        </p:nvGrpSpPr>
        <p:grpSpPr>
          <a:xfrm>
            <a:off x="1267975" y="5344689"/>
            <a:ext cx="1659157" cy="811565"/>
            <a:chOff x="262591" y="2495130"/>
            <a:chExt cx="1659157" cy="81156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164C2879-B38D-4794-BBE6-7E07A532D435}"/>
                </a:ext>
              </a:extLst>
            </p:cNvPr>
            <p:cNvSpPr/>
            <p:nvPr/>
          </p:nvSpPr>
          <p:spPr>
            <a:xfrm>
              <a:off x="263525" y="2495130"/>
              <a:ext cx="1658223" cy="811565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FA64E790-D787-4458-A626-1837AC2AA14A}"/>
                </a:ext>
              </a:extLst>
            </p:cNvPr>
            <p:cNvSpPr txBox="1"/>
            <p:nvPr/>
          </p:nvSpPr>
          <p:spPr>
            <a:xfrm>
              <a:off x="262591" y="2495130"/>
              <a:ext cx="16582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단순 팝업 페이지</a:t>
              </a:r>
            </a:p>
          </p:txBody>
        </p:sp>
      </p:grp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8F37F4E6-ED0C-4106-ACCE-F7637F37D4E0}"/>
              </a:ext>
            </a:extLst>
          </p:cNvPr>
          <p:cNvCxnSpPr>
            <a:cxnSpLocks/>
            <a:stCxn id="171" idx="3"/>
            <a:endCxn id="47" idx="1"/>
          </p:cNvCxnSpPr>
          <p:nvPr/>
        </p:nvCxnSpPr>
        <p:spPr>
          <a:xfrm>
            <a:off x="2927132" y="5750472"/>
            <a:ext cx="830047" cy="2890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ABACD5-F119-4AF7-A57B-BAB151075998}"/>
              </a:ext>
            </a:extLst>
          </p:cNvPr>
          <p:cNvSpPr/>
          <p:nvPr/>
        </p:nvSpPr>
        <p:spPr>
          <a:xfrm>
            <a:off x="5900720" y="4379586"/>
            <a:ext cx="6228020" cy="113371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645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그림 69">
            <a:extLst>
              <a:ext uri="{FF2B5EF4-FFF2-40B4-BE49-F238E27FC236}">
                <a16:creationId xmlns:a16="http://schemas.microsoft.com/office/drawing/2014/main" id="{7EF0EFA1-C681-4DAC-B089-B08C4984F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42" y="2178422"/>
            <a:ext cx="2069091" cy="20923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E1E143-F0A9-4E9D-8A5F-BAE8CDC72502}"/>
              </a:ext>
            </a:extLst>
          </p:cNvPr>
          <p:cNvSpPr txBox="1"/>
          <p:nvPr/>
        </p:nvSpPr>
        <p:spPr>
          <a:xfrm>
            <a:off x="1437074" y="1464599"/>
            <a:ext cx="715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item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2897E9-A40E-48CC-873B-05C0A30E4AF5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81F39B-F118-470D-87CB-FEB25797A026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282D1-C760-4770-8FAD-8ACCA9301BD5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메인페이지</a:t>
            </a:r>
            <a:r>
              <a:rPr lang="ko-KR" altLang="en-US" sz="900" dirty="0"/>
              <a:t> </a:t>
            </a:r>
            <a:r>
              <a:rPr lang="en-US" altLang="ko-KR" sz="900" dirty="0"/>
              <a:t>(</a:t>
            </a:r>
            <a:r>
              <a:rPr lang="ko-KR" altLang="en-US" sz="900" dirty="0"/>
              <a:t>상단 </a:t>
            </a:r>
            <a:r>
              <a:rPr lang="en-US" altLang="ko-KR" sz="900" dirty="0"/>
              <a:t>3 </a:t>
            </a:r>
            <a:r>
              <a:rPr lang="ko-KR" altLang="en-US" sz="900" dirty="0"/>
              <a:t>페이지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62CECD2-AB85-4C9B-9C6E-4AF5DEA88B12}"/>
              </a:ext>
            </a:extLst>
          </p:cNvPr>
          <p:cNvGrpSpPr/>
          <p:nvPr/>
        </p:nvGrpSpPr>
        <p:grpSpPr>
          <a:xfrm>
            <a:off x="704626" y="2178423"/>
            <a:ext cx="4184723" cy="4167472"/>
            <a:chOff x="786901" y="2340309"/>
            <a:chExt cx="3334648" cy="329449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789E5B3-2839-4AEB-87AB-6B1DB41C2067}"/>
                </a:ext>
              </a:extLst>
            </p:cNvPr>
            <p:cNvGrpSpPr/>
            <p:nvPr/>
          </p:nvGrpSpPr>
          <p:grpSpPr>
            <a:xfrm>
              <a:off x="786901" y="2340309"/>
              <a:ext cx="3334648" cy="3294498"/>
              <a:chOff x="623887" y="2371121"/>
              <a:chExt cx="3581257" cy="3294498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EED085C-6868-4D61-B3B0-58D16D128628}"/>
                  </a:ext>
                </a:extLst>
              </p:cNvPr>
              <p:cNvGrpSpPr/>
              <p:nvPr/>
            </p:nvGrpSpPr>
            <p:grpSpPr>
              <a:xfrm>
                <a:off x="623887" y="2371121"/>
                <a:ext cx="3581257" cy="3294498"/>
                <a:chOff x="524458" y="2294865"/>
                <a:chExt cx="2509198" cy="2436225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20E5325E-8AF4-4F9E-92CF-65B2B55EDFD4}"/>
                    </a:ext>
                  </a:extLst>
                </p:cNvPr>
                <p:cNvSpPr/>
                <p:nvPr/>
              </p:nvSpPr>
              <p:spPr>
                <a:xfrm>
                  <a:off x="527113" y="2294865"/>
                  <a:ext cx="2506543" cy="2436225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BA4CCBA1-90FD-4F67-93DD-7D6FDE4F75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4458" y="2294865"/>
                  <a:ext cx="2497459" cy="24362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D20530F-CA71-495E-8814-2AB507EE731B}"/>
                    </a:ext>
                  </a:extLst>
                </p:cNvPr>
                <p:cNvSpPr txBox="1"/>
                <p:nvPr/>
              </p:nvSpPr>
              <p:spPr>
                <a:xfrm>
                  <a:off x="1318552" y="3258780"/>
                  <a:ext cx="1099092" cy="4318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b="1" dirty="0" err="1">
                      <a:solidFill>
                        <a:schemeClr val="bg2">
                          <a:lumMod val="50000"/>
                        </a:schemeClr>
                      </a:solidFill>
                    </a:rPr>
                    <a:t>대표이미지</a:t>
                  </a:r>
                  <a:endParaRPr lang="en-US" altLang="ko-KR" sz="14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14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 반자동 슬라이드</a:t>
                  </a:r>
                  <a:br>
                    <a:rPr lang="en-US" altLang="ko-KR" sz="1400" b="1" dirty="0">
                      <a:solidFill>
                        <a:schemeClr val="bg2">
                          <a:lumMod val="50000"/>
                        </a:schemeClr>
                      </a:solidFill>
                    </a:rPr>
                  </a:br>
                  <a:r>
                    <a:rPr lang="en-US" altLang="ko-KR" sz="14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(</a:t>
                  </a:r>
                  <a:r>
                    <a:rPr lang="ko-KR" altLang="en-US" sz="14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썸네일 </a:t>
                  </a:r>
                  <a:r>
                    <a:rPr lang="en-US" altLang="ko-KR" sz="14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1~3)</a:t>
                  </a:r>
                  <a:endParaRPr lang="ko-KR" altLang="en-US" sz="14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429DA692-A96A-4969-9A9D-B280983C8D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4458" y="2294866"/>
                  <a:ext cx="2497459" cy="243307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6C32561F-B540-47CB-A759-C316113BB2BE}"/>
                  </a:ext>
                </a:extLst>
              </p:cNvPr>
              <p:cNvSpPr/>
              <p:nvPr/>
            </p:nvSpPr>
            <p:spPr>
              <a:xfrm>
                <a:off x="2158663" y="5439582"/>
                <a:ext cx="79182" cy="928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C824D3C5-E88C-445F-AF11-7E75A9E996C4}"/>
                  </a:ext>
                </a:extLst>
              </p:cNvPr>
              <p:cNvSpPr/>
              <p:nvPr/>
            </p:nvSpPr>
            <p:spPr>
              <a:xfrm>
                <a:off x="2371568" y="5439581"/>
                <a:ext cx="79182" cy="92851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8EF7FB8B-501D-47D7-A613-0738FCDDE7B4}"/>
                  </a:ext>
                </a:extLst>
              </p:cNvPr>
              <p:cNvSpPr/>
              <p:nvPr/>
            </p:nvSpPr>
            <p:spPr>
              <a:xfrm>
                <a:off x="2580725" y="5439581"/>
                <a:ext cx="79182" cy="92851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화살표: 갈매기형 수장 25">
              <a:extLst>
                <a:ext uri="{FF2B5EF4-FFF2-40B4-BE49-F238E27FC236}">
                  <a16:creationId xmlns:a16="http://schemas.microsoft.com/office/drawing/2014/main" id="{59FA739A-B397-4C66-84CC-37AD9A21FD38}"/>
                </a:ext>
              </a:extLst>
            </p:cNvPr>
            <p:cNvSpPr/>
            <p:nvPr/>
          </p:nvSpPr>
          <p:spPr>
            <a:xfrm>
              <a:off x="3874312" y="3824121"/>
              <a:ext cx="170025" cy="326873"/>
            </a:xfrm>
            <a:prstGeom prst="chevron">
              <a:avLst>
                <a:gd name="adj" fmla="val 6963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335FC8B-CFEF-462E-A39B-D114220DFA11}"/>
              </a:ext>
            </a:extLst>
          </p:cNvPr>
          <p:cNvSpPr/>
          <p:nvPr/>
        </p:nvSpPr>
        <p:spPr>
          <a:xfrm>
            <a:off x="4889348" y="2178422"/>
            <a:ext cx="2100665" cy="209236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5038DEF-11B8-4D38-9D1F-11D4D435936E}"/>
              </a:ext>
            </a:extLst>
          </p:cNvPr>
          <p:cNvSpPr/>
          <p:nvPr/>
        </p:nvSpPr>
        <p:spPr>
          <a:xfrm>
            <a:off x="6990013" y="2178422"/>
            <a:ext cx="2100665" cy="209236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FAC4D49-3DD6-4CCA-A54A-F48D33F6F161}"/>
              </a:ext>
            </a:extLst>
          </p:cNvPr>
          <p:cNvSpPr/>
          <p:nvPr/>
        </p:nvSpPr>
        <p:spPr>
          <a:xfrm>
            <a:off x="4889347" y="4276165"/>
            <a:ext cx="2100665" cy="206435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395A634-C350-4DD5-B6A4-2FFEAD9C2677}"/>
              </a:ext>
            </a:extLst>
          </p:cNvPr>
          <p:cNvSpPr/>
          <p:nvPr/>
        </p:nvSpPr>
        <p:spPr>
          <a:xfrm>
            <a:off x="6990011" y="4270785"/>
            <a:ext cx="2100665" cy="20697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B72612-AC40-4078-9AE1-A7D0D41CF64C}"/>
              </a:ext>
            </a:extLst>
          </p:cNvPr>
          <p:cNvSpPr txBox="1"/>
          <p:nvPr/>
        </p:nvSpPr>
        <p:spPr>
          <a:xfrm>
            <a:off x="5566539" y="3358185"/>
            <a:ext cx="1048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썸네일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551823-EB75-4E09-9DA6-6F21BB486D08}"/>
              </a:ext>
            </a:extLst>
          </p:cNvPr>
          <p:cNvSpPr txBox="1"/>
          <p:nvPr/>
        </p:nvSpPr>
        <p:spPr>
          <a:xfrm>
            <a:off x="7603923" y="3070713"/>
            <a:ext cx="1048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썸네일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DED8FB2-96B2-4817-9FC4-2ED3EFB09DF5}"/>
              </a:ext>
            </a:extLst>
          </p:cNvPr>
          <p:cNvSpPr txBox="1"/>
          <p:nvPr/>
        </p:nvSpPr>
        <p:spPr>
          <a:xfrm>
            <a:off x="5503257" y="5168456"/>
            <a:ext cx="1048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썸네일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CABF68-3D61-40ED-BEDD-E94A9DB61A3D}"/>
              </a:ext>
            </a:extLst>
          </p:cNvPr>
          <p:cNvSpPr txBox="1"/>
          <p:nvPr/>
        </p:nvSpPr>
        <p:spPr>
          <a:xfrm>
            <a:off x="7603922" y="5151762"/>
            <a:ext cx="1048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썸네일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하트 61">
            <a:extLst>
              <a:ext uri="{FF2B5EF4-FFF2-40B4-BE49-F238E27FC236}">
                <a16:creationId xmlns:a16="http://schemas.microsoft.com/office/drawing/2014/main" id="{7A9563BE-D726-48EF-97AF-213147D35C82}"/>
              </a:ext>
            </a:extLst>
          </p:cNvPr>
          <p:cNvSpPr/>
          <p:nvPr/>
        </p:nvSpPr>
        <p:spPr>
          <a:xfrm>
            <a:off x="4978271" y="4040409"/>
            <a:ext cx="204485" cy="164477"/>
          </a:xfrm>
          <a:prstGeom prst="hear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하트 63">
            <a:extLst>
              <a:ext uri="{FF2B5EF4-FFF2-40B4-BE49-F238E27FC236}">
                <a16:creationId xmlns:a16="http://schemas.microsoft.com/office/drawing/2014/main" id="{4F5262B2-BCF7-4DF1-A405-3794233672EA}"/>
              </a:ext>
            </a:extLst>
          </p:cNvPr>
          <p:cNvSpPr/>
          <p:nvPr/>
        </p:nvSpPr>
        <p:spPr>
          <a:xfrm>
            <a:off x="4972239" y="6138151"/>
            <a:ext cx="204485" cy="164477"/>
          </a:xfrm>
          <a:prstGeom prst="hear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하트 65">
            <a:extLst>
              <a:ext uri="{FF2B5EF4-FFF2-40B4-BE49-F238E27FC236}">
                <a16:creationId xmlns:a16="http://schemas.microsoft.com/office/drawing/2014/main" id="{0B035BCE-0006-4BA0-8BBB-7A1E28DC70A0}"/>
              </a:ext>
            </a:extLst>
          </p:cNvPr>
          <p:cNvSpPr/>
          <p:nvPr/>
        </p:nvSpPr>
        <p:spPr>
          <a:xfrm>
            <a:off x="7078935" y="4040409"/>
            <a:ext cx="204485" cy="164477"/>
          </a:xfrm>
          <a:prstGeom prst="hear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하트 67">
            <a:extLst>
              <a:ext uri="{FF2B5EF4-FFF2-40B4-BE49-F238E27FC236}">
                <a16:creationId xmlns:a16="http://schemas.microsoft.com/office/drawing/2014/main" id="{8DD0734A-5042-43C5-A5B9-246DB21A5432}"/>
              </a:ext>
            </a:extLst>
          </p:cNvPr>
          <p:cNvSpPr/>
          <p:nvPr/>
        </p:nvSpPr>
        <p:spPr>
          <a:xfrm>
            <a:off x="7067924" y="6132772"/>
            <a:ext cx="204485" cy="164477"/>
          </a:xfrm>
          <a:prstGeom prst="hear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B4450C47-C3DA-49E7-8082-10A919778DF3}"/>
              </a:ext>
            </a:extLst>
          </p:cNvPr>
          <p:cNvGrpSpPr/>
          <p:nvPr/>
        </p:nvGrpSpPr>
        <p:grpSpPr>
          <a:xfrm>
            <a:off x="9404051" y="2618804"/>
            <a:ext cx="268941" cy="253916"/>
            <a:chOff x="7573384" y="3429001"/>
            <a:chExt cx="268941" cy="253916"/>
          </a:xfrm>
          <a:solidFill>
            <a:schemeClr val="bg1">
              <a:lumMod val="85000"/>
            </a:schemeClr>
          </a:solidFill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422BD9D-25FB-4423-B1F1-087F8C1130EC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화살표: 갈매기형 수장 72">
              <a:extLst>
                <a:ext uri="{FF2B5EF4-FFF2-40B4-BE49-F238E27FC236}">
                  <a16:creationId xmlns:a16="http://schemas.microsoft.com/office/drawing/2014/main" id="{68F18039-AE46-47BA-A890-AE9F9F32C992}"/>
                </a:ext>
              </a:extLst>
            </p:cNvPr>
            <p:cNvSpPr/>
            <p:nvPr/>
          </p:nvSpPr>
          <p:spPr>
            <a:xfrm rot="10800000">
              <a:off x="7641121" y="3472124"/>
              <a:ext cx="100315" cy="173428"/>
            </a:xfrm>
            <a:prstGeom prst="chevron">
              <a:avLst>
                <a:gd name="adj" fmla="val 6963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808CBC59-1E53-47F8-87F6-B3F37F74D9FE}"/>
              </a:ext>
            </a:extLst>
          </p:cNvPr>
          <p:cNvGrpSpPr/>
          <p:nvPr/>
        </p:nvGrpSpPr>
        <p:grpSpPr>
          <a:xfrm>
            <a:off x="9405918" y="2872720"/>
            <a:ext cx="268941" cy="253916"/>
            <a:chOff x="7573384" y="3429001"/>
            <a:chExt cx="268941" cy="253916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18F46D7-A8B2-46F9-97FB-3B0A201C8464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화살표: 갈매기형 수장 75">
              <a:extLst>
                <a:ext uri="{FF2B5EF4-FFF2-40B4-BE49-F238E27FC236}">
                  <a16:creationId xmlns:a16="http://schemas.microsoft.com/office/drawing/2014/main" id="{59B8434A-B4E5-421F-B983-46D2E7F014DB}"/>
                </a:ext>
              </a:extLst>
            </p:cNvPr>
            <p:cNvSpPr/>
            <p:nvPr/>
          </p:nvSpPr>
          <p:spPr>
            <a:xfrm rot="16200000">
              <a:off x="7651879" y="3472124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93BEF76A-4192-412C-A8D3-76F40FCD31A2}"/>
              </a:ext>
            </a:extLst>
          </p:cNvPr>
          <p:cNvGrpSpPr/>
          <p:nvPr/>
        </p:nvGrpSpPr>
        <p:grpSpPr>
          <a:xfrm>
            <a:off x="9412939" y="3134128"/>
            <a:ext cx="268941" cy="253916"/>
            <a:chOff x="7573384" y="3429001"/>
            <a:chExt cx="268941" cy="25391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D4A74203-D0F8-4F69-A0C7-2F8AFBC161EE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화살표: 갈매기형 수장 78">
              <a:extLst>
                <a:ext uri="{FF2B5EF4-FFF2-40B4-BE49-F238E27FC236}">
                  <a16:creationId xmlns:a16="http://schemas.microsoft.com/office/drawing/2014/main" id="{7085D1DF-311F-4FD3-A688-F847BCC5570F}"/>
                </a:ext>
              </a:extLst>
            </p:cNvPr>
            <p:cNvSpPr/>
            <p:nvPr/>
          </p:nvSpPr>
          <p:spPr>
            <a:xfrm rot="5400000">
              <a:off x="7646500" y="347750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472E45-17D5-4638-8691-C0475E412D96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7A075CA-BB5E-4F65-B453-8ECDDBE382A4}"/>
              </a:ext>
            </a:extLst>
          </p:cNvPr>
          <p:cNvSpPr/>
          <p:nvPr/>
        </p:nvSpPr>
        <p:spPr>
          <a:xfrm>
            <a:off x="9683003" y="2745320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CAC5FF-091C-4136-8CEC-24ED49CFBAB3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06E4BB00-FEC0-47E3-915D-F28D960F99D0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7BA6164-0FF8-4287-ADA2-C3ED2A923108}"/>
              </a:ext>
            </a:extLst>
          </p:cNvPr>
          <p:cNvGrpSpPr/>
          <p:nvPr/>
        </p:nvGrpSpPr>
        <p:grpSpPr>
          <a:xfrm>
            <a:off x="1022353" y="885042"/>
            <a:ext cx="7303873" cy="538776"/>
            <a:chOff x="1022353" y="2068720"/>
            <a:chExt cx="7303873" cy="53877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6F9C651-5843-4717-AB80-38D0FC4D4F0F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83B6D3D-54E7-4571-8321-7C84EA8F4E09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E2E40D7-953F-4B18-BF60-1158F9C6480D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ECCCAD8D-2ADB-4303-A21C-3A5EAC46401C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B293BFCA-5075-4192-8B14-D8F0C090DDA5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434F0E-4FF7-44FF-9080-FCA0C59E921C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53" name="그래픽 52" descr="크리켓">
              <a:extLst>
                <a:ext uri="{FF2B5EF4-FFF2-40B4-BE49-F238E27FC236}">
                  <a16:creationId xmlns:a16="http://schemas.microsoft.com/office/drawing/2014/main" id="{849EE6CB-DA9D-42D8-BB59-CE3053840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F141A5D-CED7-41EF-9FE4-274F981CAF37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77D4666-6D06-4AF6-9737-63D89CB2903A}"/>
              </a:ext>
            </a:extLst>
          </p:cNvPr>
          <p:cNvCxnSpPr>
            <a:cxnSpLocks/>
          </p:cNvCxnSpPr>
          <p:nvPr/>
        </p:nvCxnSpPr>
        <p:spPr>
          <a:xfrm>
            <a:off x="209104" y="1464599"/>
            <a:ext cx="9463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B7A73D1-EFFD-4E18-9F44-525CA3FD7CE5}"/>
              </a:ext>
            </a:extLst>
          </p:cNvPr>
          <p:cNvSpPr txBox="1"/>
          <p:nvPr/>
        </p:nvSpPr>
        <p:spPr>
          <a:xfrm>
            <a:off x="9973237" y="898164"/>
            <a:ext cx="20398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900" dirty="0"/>
              <a:t>3</a:t>
            </a:r>
            <a:r>
              <a:rPr lang="ko-KR" altLang="en-US" sz="900" dirty="0"/>
              <a:t>페이지는 </a:t>
            </a:r>
            <a:r>
              <a:rPr lang="ko-KR" altLang="en-US" sz="900" dirty="0" err="1"/>
              <a:t>입점되어</a:t>
            </a:r>
            <a:r>
              <a:rPr lang="ko-KR" altLang="en-US" sz="900" dirty="0"/>
              <a:t> 판매가 시작된 상품을 보여주며 화면 구성은 아이디어 노출과 같다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1857580-783A-4375-99F5-F782CF816D99}"/>
              </a:ext>
            </a:extLst>
          </p:cNvPr>
          <p:cNvGrpSpPr/>
          <p:nvPr/>
        </p:nvGrpSpPr>
        <p:grpSpPr>
          <a:xfrm>
            <a:off x="4770833" y="234086"/>
            <a:ext cx="888108" cy="509194"/>
            <a:chOff x="9973237" y="231289"/>
            <a:chExt cx="2100665" cy="50919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F8440D4-80C6-4DA2-9003-C5A4F2F3F65F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2D94ED1-5EED-4FF6-B369-B86ABA7A3CBC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D3200D35-CBBE-436D-A237-EE00EF022E1D}"/>
              </a:ext>
            </a:extLst>
          </p:cNvPr>
          <p:cNvGrpSpPr/>
          <p:nvPr/>
        </p:nvGrpSpPr>
        <p:grpSpPr>
          <a:xfrm>
            <a:off x="5744828" y="224504"/>
            <a:ext cx="4130955" cy="509194"/>
            <a:chOff x="9973237" y="231289"/>
            <a:chExt cx="2100665" cy="509194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52CD3BC-EB1D-48EE-944B-A38A5C040D25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CDE2391-9164-44BB-8EF8-687DD80376B2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메인 페이지에 등록된 상품을 일부 노출한다</a:t>
              </a:r>
              <a:r>
                <a:rPr lang="en-US" altLang="ko-KR" sz="9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0697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그림 69">
            <a:extLst>
              <a:ext uri="{FF2B5EF4-FFF2-40B4-BE49-F238E27FC236}">
                <a16:creationId xmlns:a16="http://schemas.microsoft.com/office/drawing/2014/main" id="{7EF0EFA1-C681-4DAC-B089-B08C4984F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342" y="2178422"/>
            <a:ext cx="2069091" cy="20923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E1E143-F0A9-4E9D-8A5F-BAE8CDC72502}"/>
              </a:ext>
            </a:extLst>
          </p:cNvPr>
          <p:cNvSpPr txBox="1"/>
          <p:nvPr/>
        </p:nvSpPr>
        <p:spPr>
          <a:xfrm>
            <a:off x="1437074" y="1464599"/>
            <a:ext cx="7155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item</a:t>
            </a:r>
            <a:endParaRPr lang="ko-KR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2897E9-A40E-48CC-873B-05C0A30E4AF5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81F39B-F118-470D-87CB-FEB25797A026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282D1-C760-4770-8FAD-8ACCA9301BD5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메인페이지</a:t>
            </a:r>
            <a:r>
              <a:rPr lang="ko-KR" altLang="en-US" sz="900" dirty="0"/>
              <a:t> </a:t>
            </a:r>
            <a:r>
              <a:rPr lang="en-US" altLang="ko-KR" sz="900" dirty="0"/>
              <a:t>(</a:t>
            </a:r>
            <a:r>
              <a:rPr lang="ko-KR" altLang="en-US" sz="900" dirty="0"/>
              <a:t>상단 </a:t>
            </a:r>
            <a:r>
              <a:rPr lang="en-US" altLang="ko-KR" sz="900" dirty="0"/>
              <a:t>3 </a:t>
            </a:r>
            <a:r>
              <a:rPr lang="ko-KR" altLang="en-US" sz="900" dirty="0"/>
              <a:t>페이지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62CECD2-AB85-4C9B-9C6E-4AF5DEA88B12}"/>
              </a:ext>
            </a:extLst>
          </p:cNvPr>
          <p:cNvGrpSpPr/>
          <p:nvPr/>
        </p:nvGrpSpPr>
        <p:grpSpPr>
          <a:xfrm>
            <a:off x="704626" y="2178423"/>
            <a:ext cx="4184723" cy="4167472"/>
            <a:chOff x="786901" y="2340309"/>
            <a:chExt cx="3334648" cy="329449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789E5B3-2839-4AEB-87AB-6B1DB41C2067}"/>
                </a:ext>
              </a:extLst>
            </p:cNvPr>
            <p:cNvGrpSpPr/>
            <p:nvPr/>
          </p:nvGrpSpPr>
          <p:grpSpPr>
            <a:xfrm>
              <a:off x="786901" y="2340309"/>
              <a:ext cx="3334648" cy="3294498"/>
              <a:chOff x="623887" y="2371121"/>
              <a:chExt cx="3581257" cy="3294498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EED085C-6868-4D61-B3B0-58D16D128628}"/>
                  </a:ext>
                </a:extLst>
              </p:cNvPr>
              <p:cNvGrpSpPr/>
              <p:nvPr/>
            </p:nvGrpSpPr>
            <p:grpSpPr>
              <a:xfrm>
                <a:off x="623887" y="2371121"/>
                <a:ext cx="3581257" cy="3294498"/>
                <a:chOff x="524458" y="2294865"/>
                <a:chExt cx="2509198" cy="2436225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20E5325E-8AF4-4F9E-92CF-65B2B55EDFD4}"/>
                    </a:ext>
                  </a:extLst>
                </p:cNvPr>
                <p:cNvSpPr/>
                <p:nvPr/>
              </p:nvSpPr>
              <p:spPr>
                <a:xfrm>
                  <a:off x="527113" y="2294865"/>
                  <a:ext cx="2506543" cy="2436225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2" name="직선 연결선 21">
                  <a:extLst>
                    <a:ext uri="{FF2B5EF4-FFF2-40B4-BE49-F238E27FC236}">
                      <a16:creationId xmlns:a16="http://schemas.microsoft.com/office/drawing/2014/main" id="{BA4CCBA1-90FD-4F67-93DD-7D6FDE4F75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4458" y="2294865"/>
                  <a:ext cx="2497459" cy="243622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D20530F-CA71-495E-8814-2AB507EE731B}"/>
                    </a:ext>
                  </a:extLst>
                </p:cNvPr>
                <p:cNvSpPr txBox="1"/>
                <p:nvPr/>
              </p:nvSpPr>
              <p:spPr>
                <a:xfrm>
                  <a:off x="1318553" y="3258780"/>
                  <a:ext cx="923663" cy="4318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400" b="1" dirty="0" err="1">
                      <a:solidFill>
                        <a:schemeClr val="bg2">
                          <a:lumMod val="50000"/>
                        </a:schemeClr>
                      </a:solidFill>
                    </a:rPr>
                    <a:t>대표이미지</a:t>
                  </a:r>
                  <a:endParaRPr lang="en-US" altLang="ko-KR" sz="14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14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슬라이드</a:t>
                  </a:r>
                  <a:br>
                    <a:rPr lang="en-US" altLang="ko-KR" sz="1400" b="1" dirty="0">
                      <a:solidFill>
                        <a:schemeClr val="bg2">
                          <a:lumMod val="50000"/>
                        </a:schemeClr>
                      </a:solidFill>
                    </a:rPr>
                  </a:br>
                  <a:r>
                    <a:rPr lang="en-US" altLang="ko-KR" sz="14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(</a:t>
                  </a:r>
                  <a:r>
                    <a:rPr lang="ko-KR" altLang="en-US" sz="14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썸네일 </a:t>
                  </a:r>
                  <a:r>
                    <a:rPr lang="en-US" altLang="ko-KR" sz="1400" b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1~3)</a:t>
                  </a:r>
                  <a:endParaRPr lang="ko-KR" altLang="en-US" sz="1400" b="1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429DA692-A96A-4969-9A9D-B280983C8D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4458" y="2294866"/>
                  <a:ext cx="2497459" cy="243307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6C32561F-B540-47CB-A759-C316113BB2BE}"/>
                  </a:ext>
                </a:extLst>
              </p:cNvPr>
              <p:cNvSpPr/>
              <p:nvPr/>
            </p:nvSpPr>
            <p:spPr>
              <a:xfrm>
                <a:off x="2158663" y="5439582"/>
                <a:ext cx="79182" cy="928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C824D3C5-E88C-445F-AF11-7E75A9E996C4}"/>
                  </a:ext>
                </a:extLst>
              </p:cNvPr>
              <p:cNvSpPr/>
              <p:nvPr/>
            </p:nvSpPr>
            <p:spPr>
              <a:xfrm>
                <a:off x="2371568" y="5439581"/>
                <a:ext cx="79182" cy="92851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8EF7FB8B-501D-47D7-A613-0738FCDDE7B4}"/>
                  </a:ext>
                </a:extLst>
              </p:cNvPr>
              <p:cNvSpPr/>
              <p:nvPr/>
            </p:nvSpPr>
            <p:spPr>
              <a:xfrm>
                <a:off x="2580725" y="5439581"/>
                <a:ext cx="79182" cy="92851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화살표: 갈매기형 수장 25">
              <a:extLst>
                <a:ext uri="{FF2B5EF4-FFF2-40B4-BE49-F238E27FC236}">
                  <a16:creationId xmlns:a16="http://schemas.microsoft.com/office/drawing/2014/main" id="{59FA739A-B397-4C66-84CC-37AD9A21FD38}"/>
                </a:ext>
              </a:extLst>
            </p:cNvPr>
            <p:cNvSpPr/>
            <p:nvPr/>
          </p:nvSpPr>
          <p:spPr>
            <a:xfrm>
              <a:off x="3874312" y="3824121"/>
              <a:ext cx="170025" cy="326873"/>
            </a:xfrm>
            <a:prstGeom prst="chevron">
              <a:avLst>
                <a:gd name="adj" fmla="val 6963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335FC8B-CFEF-462E-A39B-D114220DFA11}"/>
              </a:ext>
            </a:extLst>
          </p:cNvPr>
          <p:cNvSpPr/>
          <p:nvPr/>
        </p:nvSpPr>
        <p:spPr>
          <a:xfrm>
            <a:off x="4889348" y="2178422"/>
            <a:ext cx="2100665" cy="209236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5038DEF-11B8-4D38-9D1F-11D4D435936E}"/>
              </a:ext>
            </a:extLst>
          </p:cNvPr>
          <p:cNvSpPr/>
          <p:nvPr/>
        </p:nvSpPr>
        <p:spPr>
          <a:xfrm>
            <a:off x="6990013" y="2178422"/>
            <a:ext cx="2100665" cy="2092363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FAC4D49-3DD6-4CCA-A54A-F48D33F6F161}"/>
              </a:ext>
            </a:extLst>
          </p:cNvPr>
          <p:cNvSpPr/>
          <p:nvPr/>
        </p:nvSpPr>
        <p:spPr>
          <a:xfrm>
            <a:off x="4889347" y="4276165"/>
            <a:ext cx="2100665" cy="206435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395A634-C350-4DD5-B6A4-2FFEAD9C2677}"/>
              </a:ext>
            </a:extLst>
          </p:cNvPr>
          <p:cNvSpPr/>
          <p:nvPr/>
        </p:nvSpPr>
        <p:spPr>
          <a:xfrm>
            <a:off x="6990011" y="4270785"/>
            <a:ext cx="2100665" cy="206973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551823-EB75-4E09-9DA6-6F21BB486D08}"/>
              </a:ext>
            </a:extLst>
          </p:cNvPr>
          <p:cNvSpPr txBox="1"/>
          <p:nvPr/>
        </p:nvSpPr>
        <p:spPr>
          <a:xfrm>
            <a:off x="7603923" y="3070713"/>
            <a:ext cx="1048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썸네일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DED8FB2-96B2-4817-9FC4-2ED3EFB09DF5}"/>
              </a:ext>
            </a:extLst>
          </p:cNvPr>
          <p:cNvSpPr txBox="1"/>
          <p:nvPr/>
        </p:nvSpPr>
        <p:spPr>
          <a:xfrm>
            <a:off x="5503257" y="5168456"/>
            <a:ext cx="1048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썸네일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CABF68-3D61-40ED-BEDD-E94A9DB61A3D}"/>
              </a:ext>
            </a:extLst>
          </p:cNvPr>
          <p:cNvSpPr txBox="1"/>
          <p:nvPr/>
        </p:nvSpPr>
        <p:spPr>
          <a:xfrm>
            <a:off x="7603922" y="5151762"/>
            <a:ext cx="1048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50000"/>
                  </a:schemeClr>
                </a:solidFill>
              </a:rPr>
              <a:t>썸네일 </a:t>
            </a: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하트 61">
            <a:extLst>
              <a:ext uri="{FF2B5EF4-FFF2-40B4-BE49-F238E27FC236}">
                <a16:creationId xmlns:a16="http://schemas.microsoft.com/office/drawing/2014/main" id="{7A9563BE-D726-48EF-97AF-213147D35C82}"/>
              </a:ext>
            </a:extLst>
          </p:cNvPr>
          <p:cNvSpPr/>
          <p:nvPr/>
        </p:nvSpPr>
        <p:spPr>
          <a:xfrm>
            <a:off x="4978271" y="4040409"/>
            <a:ext cx="204485" cy="164477"/>
          </a:xfrm>
          <a:prstGeom prst="hear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하트 63">
            <a:extLst>
              <a:ext uri="{FF2B5EF4-FFF2-40B4-BE49-F238E27FC236}">
                <a16:creationId xmlns:a16="http://schemas.microsoft.com/office/drawing/2014/main" id="{4F5262B2-BCF7-4DF1-A405-3794233672EA}"/>
              </a:ext>
            </a:extLst>
          </p:cNvPr>
          <p:cNvSpPr/>
          <p:nvPr/>
        </p:nvSpPr>
        <p:spPr>
          <a:xfrm>
            <a:off x="4972239" y="6138151"/>
            <a:ext cx="204485" cy="164477"/>
          </a:xfrm>
          <a:prstGeom prst="hear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하트 65">
            <a:extLst>
              <a:ext uri="{FF2B5EF4-FFF2-40B4-BE49-F238E27FC236}">
                <a16:creationId xmlns:a16="http://schemas.microsoft.com/office/drawing/2014/main" id="{0B035BCE-0006-4BA0-8BBB-7A1E28DC70A0}"/>
              </a:ext>
            </a:extLst>
          </p:cNvPr>
          <p:cNvSpPr/>
          <p:nvPr/>
        </p:nvSpPr>
        <p:spPr>
          <a:xfrm>
            <a:off x="7078935" y="4040409"/>
            <a:ext cx="204485" cy="164477"/>
          </a:xfrm>
          <a:prstGeom prst="hear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하트 67">
            <a:extLst>
              <a:ext uri="{FF2B5EF4-FFF2-40B4-BE49-F238E27FC236}">
                <a16:creationId xmlns:a16="http://schemas.microsoft.com/office/drawing/2014/main" id="{8DD0734A-5042-43C5-A5B9-246DB21A5432}"/>
              </a:ext>
            </a:extLst>
          </p:cNvPr>
          <p:cNvSpPr/>
          <p:nvPr/>
        </p:nvSpPr>
        <p:spPr>
          <a:xfrm>
            <a:off x="7067924" y="6132772"/>
            <a:ext cx="204485" cy="164477"/>
          </a:xfrm>
          <a:prstGeom prst="hear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97CEE7-A7AC-4931-A1EC-8F8ABEA72601}"/>
              </a:ext>
            </a:extLst>
          </p:cNvPr>
          <p:cNvSpPr txBox="1"/>
          <p:nvPr/>
        </p:nvSpPr>
        <p:spPr>
          <a:xfrm>
            <a:off x="5415598" y="2543943"/>
            <a:ext cx="1048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제품명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3EC4618-21F4-4A52-9C7B-79737CD0319C}"/>
              </a:ext>
            </a:extLst>
          </p:cNvPr>
          <p:cNvCxnSpPr/>
          <p:nvPr/>
        </p:nvCxnSpPr>
        <p:spPr>
          <a:xfrm>
            <a:off x="5239526" y="2823882"/>
            <a:ext cx="141713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FE52C0-DEB5-4A35-A463-7A858FF0433C}"/>
              </a:ext>
            </a:extLst>
          </p:cNvPr>
          <p:cNvSpPr txBox="1"/>
          <p:nvPr/>
        </p:nvSpPr>
        <p:spPr>
          <a:xfrm>
            <a:off x="5427558" y="2875986"/>
            <a:ext cx="1048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</a:rPr>
              <a:t>\ 3,000 </a:t>
            </a:r>
            <a:r>
              <a:rPr lang="ko-KR" altLang="en-US" sz="1100" dirty="0">
                <a:solidFill>
                  <a:schemeClr val="bg1"/>
                </a:solidFill>
              </a:rPr>
              <a:t>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CE3681-E9E5-4AAB-8F2E-E237861B135F}"/>
              </a:ext>
            </a:extLst>
          </p:cNvPr>
          <p:cNvSpPr txBox="1"/>
          <p:nvPr/>
        </p:nvSpPr>
        <p:spPr>
          <a:xfrm>
            <a:off x="5265922" y="3171074"/>
            <a:ext cx="1417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상품설명 </a:t>
            </a:r>
            <a:r>
              <a:rPr lang="ko-KR" altLang="en-US" sz="1100" dirty="0" err="1">
                <a:solidFill>
                  <a:schemeClr val="bg1"/>
                </a:solidFill>
              </a:rPr>
              <a:t>상품설명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상품설명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  <a:r>
              <a:rPr lang="ko-KR" altLang="en-US" sz="1100" dirty="0" err="1">
                <a:solidFill>
                  <a:schemeClr val="bg1"/>
                </a:solidFill>
              </a:rPr>
              <a:t>상품설명</a:t>
            </a:r>
            <a:r>
              <a:rPr lang="ko-KR" alt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A266059-9955-45B0-9C12-621C2B7A1240}"/>
              </a:ext>
            </a:extLst>
          </p:cNvPr>
          <p:cNvSpPr/>
          <p:nvPr/>
        </p:nvSpPr>
        <p:spPr>
          <a:xfrm>
            <a:off x="5479168" y="3650350"/>
            <a:ext cx="937851" cy="20839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제품보기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8FDFC7B-947A-422F-85AF-FFBDB11C0F0F}"/>
              </a:ext>
            </a:extLst>
          </p:cNvPr>
          <p:cNvGrpSpPr/>
          <p:nvPr/>
        </p:nvGrpSpPr>
        <p:grpSpPr>
          <a:xfrm>
            <a:off x="9404051" y="2618804"/>
            <a:ext cx="268941" cy="253916"/>
            <a:chOff x="7573384" y="3429001"/>
            <a:chExt cx="268941" cy="253916"/>
          </a:xfrm>
          <a:solidFill>
            <a:schemeClr val="bg1">
              <a:lumMod val="85000"/>
            </a:schemeClr>
          </a:solidFill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032891CB-96D2-45EB-8FFA-EF6890A07C41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화살표: 갈매기형 수장 45">
              <a:extLst>
                <a:ext uri="{FF2B5EF4-FFF2-40B4-BE49-F238E27FC236}">
                  <a16:creationId xmlns:a16="http://schemas.microsoft.com/office/drawing/2014/main" id="{7385EE85-63C3-4CE3-B271-DED46FA8A84D}"/>
                </a:ext>
              </a:extLst>
            </p:cNvPr>
            <p:cNvSpPr/>
            <p:nvPr/>
          </p:nvSpPr>
          <p:spPr>
            <a:xfrm rot="10800000">
              <a:off x="7641121" y="3472124"/>
              <a:ext cx="100315" cy="173428"/>
            </a:xfrm>
            <a:prstGeom prst="chevron">
              <a:avLst>
                <a:gd name="adj" fmla="val 6963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CF3FDF2-EBBA-4A4A-A786-7304CB919597}"/>
              </a:ext>
            </a:extLst>
          </p:cNvPr>
          <p:cNvGrpSpPr/>
          <p:nvPr/>
        </p:nvGrpSpPr>
        <p:grpSpPr>
          <a:xfrm>
            <a:off x="9405918" y="2872720"/>
            <a:ext cx="268941" cy="253916"/>
            <a:chOff x="7573384" y="3429001"/>
            <a:chExt cx="268941" cy="253916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D635597-639F-4031-8E01-CB999A549114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갈매기형 수장 50">
              <a:extLst>
                <a:ext uri="{FF2B5EF4-FFF2-40B4-BE49-F238E27FC236}">
                  <a16:creationId xmlns:a16="http://schemas.microsoft.com/office/drawing/2014/main" id="{55857093-F382-41C2-88F9-294DCABEF8D9}"/>
                </a:ext>
              </a:extLst>
            </p:cNvPr>
            <p:cNvSpPr/>
            <p:nvPr/>
          </p:nvSpPr>
          <p:spPr>
            <a:xfrm rot="16200000">
              <a:off x="7651879" y="3472124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E1690A3-9815-4FEB-8E48-6B56C8A21321}"/>
              </a:ext>
            </a:extLst>
          </p:cNvPr>
          <p:cNvGrpSpPr/>
          <p:nvPr/>
        </p:nvGrpSpPr>
        <p:grpSpPr>
          <a:xfrm>
            <a:off x="9412939" y="3134128"/>
            <a:ext cx="268941" cy="253916"/>
            <a:chOff x="7573384" y="3429001"/>
            <a:chExt cx="268941" cy="25391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D5CB0D3-18AD-4D78-9A4A-38DCFD91E7AA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화살표: 갈매기형 수장 56">
              <a:extLst>
                <a:ext uri="{FF2B5EF4-FFF2-40B4-BE49-F238E27FC236}">
                  <a16:creationId xmlns:a16="http://schemas.microsoft.com/office/drawing/2014/main" id="{0CDA0662-F301-4BD2-9547-28D2901FD738}"/>
                </a:ext>
              </a:extLst>
            </p:cNvPr>
            <p:cNvSpPr/>
            <p:nvPr/>
          </p:nvSpPr>
          <p:spPr>
            <a:xfrm rot="5400000">
              <a:off x="7646500" y="347750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24367D-55CE-4004-A3E3-6DC7717FA5B1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028609-20B9-45B6-B2B8-CAD7081F465F}"/>
              </a:ext>
            </a:extLst>
          </p:cNvPr>
          <p:cNvSpPr/>
          <p:nvPr/>
        </p:nvSpPr>
        <p:spPr>
          <a:xfrm>
            <a:off x="9683003" y="2745320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00E569-4192-4C50-A3D6-E7F98EA569D8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237269C8-0FDF-4772-B9B6-C4D505A33FF1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FB8411C-D18F-4581-8B41-3EB909EEFEDD}"/>
              </a:ext>
            </a:extLst>
          </p:cNvPr>
          <p:cNvGrpSpPr/>
          <p:nvPr/>
        </p:nvGrpSpPr>
        <p:grpSpPr>
          <a:xfrm>
            <a:off x="1022353" y="885042"/>
            <a:ext cx="7303873" cy="538776"/>
            <a:chOff x="1022353" y="2068720"/>
            <a:chExt cx="7303873" cy="538776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09A6CA5-9DAC-466C-BD8E-F82975DD656D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7D51896-E413-410F-909E-17B320A50202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36EC9E4-340C-4D38-ABE7-B0E4DCEA61E5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7E21B38-64CB-4DDD-952D-FC0C057ED0D2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1C9EF2AA-6FBF-4A00-890A-09A0B72BB98F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01B4224-18F3-4F6F-974E-0B82BBCAEBAC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71" name="그래픽 70" descr="크리켓">
              <a:extLst>
                <a:ext uri="{FF2B5EF4-FFF2-40B4-BE49-F238E27FC236}">
                  <a16:creationId xmlns:a16="http://schemas.microsoft.com/office/drawing/2014/main" id="{AEA8470A-F36D-4A73-A721-E9580D93E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BA6978F4-59CF-42C5-97A4-FB634CFC5185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ED90C53C-8B7F-412A-9CAE-7A6A8C0A08AC}"/>
              </a:ext>
            </a:extLst>
          </p:cNvPr>
          <p:cNvCxnSpPr>
            <a:cxnSpLocks/>
          </p:cNvCxnSpPr>
          <p:nvPr/>
        </p:nvCxnSpPr>
        <p:spPr>
          <a:xfrm>
            <a:off x="209104" y="1464599"/>
            <a:ext cx="9463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E05D2B8-6B98-4253-A052-629BE59B2E38}"/>
              </a:ext>
            </a:extLst>
          </p:cNvPr>
          <p:cNvSpPr txBox="1"/>
          <p:nvPr/>
        </p:nvSpPr>
        <p:spPr>
          <a:xfrm>
            <a:off x="9973237" y="898164"/>
            <a:ext cx="20398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err="1"/>
              <a:t>아무스</a:t>
            </a:r>
            <a:r>
              <a:rPr lang="ko-KR" altLang="en-US" sz="900" dirty="0"/>
              <a:t> 오버 시 해당 상품의 상품명 및 설명</a:t>
            </a:r>
            <a:r>
              <a:rPr lang="en-US" altLang="ko-KR" sz="900" dirty="0"/>
              <a:t>(20texxt),</a:t>
            </a:r>
            <a:r>
              <a:rPr lang="ko-KR" altLang="en-US" sz="900" dirty="0"/>
              <a:t> 가격이 노출된다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보기 버튼을 클릭하면 상품 상세 페이지로 이동한다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A189C37-DFFE-4575-9DFE-537D4FFD703C}"/>
              </a:ext>
            </a:extLst>
          </p:cNvPr>
          <p:cNvGrpSpPr/>
          <p:nvPr/>
        </p:nvGrpSpPr>
        <p:grpSpPr>
          <a:xfrm>
            <a:off x="4770833" y="234086"/>
            <a:ext cx="888108" cy="509194"/>
            <a:chOff x="9973237" y="231289"/>
            <a:chExt cx="2100665" cy="509194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5E0656E-0219-41F9-80CE-53D5D1142E9C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5FA77CA-AA6F-40CF-B0A9-6B49F0349897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5BDD7ED-86BA-4689-8DEB-97A86494F6C9}"/>
              </a:ext>
            </a:extLst>
          </p:cNvPr>
          <p:cNvGrpSpPr/>
          <p:nvPr/>
        </p:nvGrpSpPr>
        <p:grpSpPr>
          <a:xfrm>
            <a:off x="5744828" y="224504"/>
            <a:ext cx="4130955" cy="509194"/>
            <a:chOff x="9973237" y="231289"/>
            <a:chExt cx="2100665" cy="509194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10F69A7-2394-4996-8B39-C80CAF43B599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7F3BF38-A2CA-4371-A253-D0B5ABD1E860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상품 노출 시 가격 및 제품 정보를 일부 노출한다</a:t>
              </a:r>
              <a:r>
                <a:rPr lang="en-US" altLang="ko-KR" sz="900" dirty="0"/>
                <a:t>. (</a:t>
              </a:r>
              <a:r>
                <a:rPr lang="ko-KR" altLang="en-US" sz="900" dirty="0"/>
                <a:t>마우스오버 이벤트</a:t>
              </a:r>
              <a:r>
                <a:rPr lang="en-US" altLang="ko-KR" sz="9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4877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60F8D35-DA5D-4AC3-AB28-EBE97F4DEDA5}"/>
              </a:ext>
            </a:extLst>
          </p:cNvPr>
          <p:cNvGrpSpPr/>
          <p:nvPr/>
        </p:nvGrpSpPr>
        <p:grpSpPr>
          <a:xfrm>
            <a:off x="695324" y="1103313"/>
            <a:ext cx="5162215" cy="3291186"/>
            <a:chOff x="527113" y="2294865"/>
            <a:chExt cx="2506543" cy="243622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6CD2CF5-3150-47D0-BD45-5CCA740A2943}"/>
                </a:ext>
              </a:extLst>
            </p:cNvPr>
            <p:cNvSpPr/>
            <p:nvPr/>
          </p:nvSpPr>
          <p:spPr>
            <a:xfrm>
              <a:off x="527113" y="2294865"/>
              <a:ext cx="2506543" cy="2436225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A653EC-BBD6-46FC-8E51-ADE32B19CABC}"/>
                </a:ext>
              </a:extLst>
            </p:cNvPr>
            <p:cNvSpPr txBox="1"/>
            <p:nvPr/>
          </p:nvSpPr>
          <p:spPr>
            <a:xfrm>
              <a:off x="1318553" y="2654935"/>
              <a:ext cx="923663" cy="179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2">
                      <a:lumMod val="50000"/>
                    </a:schemeClr>
                  </a:solidFill>
                </a:rPr>
                <a:t>회사소개영상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A94B00-1D5B-4023-B56C-C03D30F2B011}"/>
              </a:ext>
            </a:extLst>
          </p:cNvPr>
          <p:cNvSpPr/>
          <p:nvPr/>
        </p:nvSpPr>
        <p:spPr>
          <a:xfrm>
            <a:off x="263525" y="1103313"/>
            <a:ext cx="9396842" cy="376452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E8832-B3A2-457A-8080-5AEF17F8C465}"/>
              </a:ext>
            </a:extLst>
          </p:cNvPr>
          <p:cNvSpPr txBox="1"/>
          <p:nvPr/>
        </p:nvSpPr>
        <p:spPr>
          <a:xfrm>
            <a:off x="6096000" y="1281968"/>
            <a:ext cx="1902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M.K.G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F4333D-C8DF-4F0E-871B-A8E3792F2A6B}"/>
              </a:ext>
            </a:extLst>
          </p:cNvPr>
          <p:cNvCxnSpPr/>
          <p:nvPr/>
        </p:nvCxnSpPr>
        <p:spPr>
          <a:xfrm>
            <a:off x="6191025" y="1671442"/>
            <a:ext cx="769172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7A1F98-B662-4B8B-9BC3-37959E9F75D6}"/>
              </a:ext>
            </a:extLst>
          </p:cNvPr>
          <p:cNvSpPr txBox="1"/>
          <p:nvPr/>
        </p:nvSpPr>
        <p:spPr>
          <a:xfrm>
            <a:off x="6095999" y="1753140"/>
            <a:ext cx="30695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</a:rPr>
              <a:t>M.K.G 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</a:rPr>
              <a:t>는 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</a:rPr>
              <a:t>…. 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</a:rPr>
              <a:t>다양성을 존중한다는 </a:t>
            </a:r>
            <a:r>
              <a:rPr lang="ko-KR" altLang="en-US" sz="1050" dirty="0" err="1">
                <a:solidFill>
                  <a:schemeClr val="bg2">
                    <a:lumMod val="50000"/>
                  </a:schemeClr>
                </a:solidFill>
              </a:rPr>
              <a:t>명분하에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</a:rPr>
              <a:t> 복잡성 속에서 증가하는 시장</a:t>
            </a:r>
          </a:p>
          <a:p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</a:rPr>
              <a:t>사실 우리 각자에게는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</a:rPr>
              <a:t>풀뿌리처럼 자라나는 니즈와 생산을 절실히 원한다</a:t>
            </a:r>
          </a:p>
          <a:p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</a:rPr>
              <a:t>정말 필요한 그 접점에서의 </a:t>
            </a:r>
            <a:r>
              <a:rPr lang="ko-KR" altLang="en-US" sz="1050" dirty="0" err="1">
                <a:solidFill>
                  <a:schemeClr val="bg2">
                    <a:lumMod val="50000"/>
                  </a:schemeClr>
                </a:solidFill>
              </a:rPr>
              <a:t>매칭을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</a:rPr>
              <a:t> 통해 따스했던 두레와 품앗이로의 현실적인 귀환을 </a:t>
            </a:r>
            <a:r>
              <a:rPr lang="ko-KR" altLang="en-US" sz="1050" dirty="0" err="1">
                <a:solidFill>
                  <a:schemeClr val="bg2">
                    <a:lumMod val="50000"/>
                  </a:schemeClr>
                </a:solidFill>
              </a:rPr>
              <a:t>몽환해본다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6C1EE8-878B-4197-A535-7D2C2BBBE9BB}"/>
              </a:ext>
            </a:extLst>
          </p:cNvPr>
          <p:cNvSpPr txBox="1"/>
          <p:nvPr/>
        </p:nvSpPr>
        <p:spPr>
          <a:xfrm>
            <a:off x="649493" y="4970809"/>
            <a:ext cx="60968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HOME      COMPANY      AGREEMENT      PRIVACY     POLICY      GUIDE      PARTNER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54169AB-762A-4762-9043-146257A5F01F}"/>
              </a:ext>
            </a:extLst>
          </p:cNvPr>
          <p:cNvCxnSpPr>
            <a:cxnSpLocks/>
          </p:cNvCxnSpPr>
          <p:nvPr/>
        </p:nvCxnSpPr>
        <p:spPr>
          <a:xfrm>
            <a:off x="263525" y="5292756"/>
            <a:ext cx="9396842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BB93BE-C329-4DFF-89A7-BF88B7AAB69B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0D0558-F0B8-4E9C-B976-AA7207889781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CE4F11-C794-4A1A-94BE-A7D1ECFE8DF1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메인페이지</a:t>
            </a:r>
            <a:r>
              <a:rPr lang="ko-KR" altLang="en-US" sz="900" dirty="0"/>
              <a:t> </a:t>
            </a:r>
            <a:r>
              <a:rPr lang="en-US" altLang="ko-KR" sz="900" dirty="0"/>
              <a:t>(4 </a:t>
            </a:r>
            <a:r>
              <a:rPr lang="ko-KR" altLang="en-US" sz="900" dirty="0"/>
              <a:t>페이지</a:t>
            </a:r>
            <a:r>
              <a:rPr lang="en-US" altLang="ko-KR" sz="900" dirty="0"/>
              <a:t>, </a:t>
            </a:r>
            <a:r>
              <a:rPr lang="ko-KR" altLang="en-US" sz="900" dirty="0"/>
              <a:t>하단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748D38-6518-4098-8319-1DCE88B6F279}"/>
              </a:ext>
            </a:extLst>
          </p:cNvPr>
          <p:cNvSpPr txBox="1"/>
          <p:nvPr/>
        </p:nvSpPr>
        <p:spPr>
          <a:xfrm>
            <a:off x="704579" y="5420688"/>
            <a:ext cx="6096896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/>
              <a:t>CS CENTER</a:t>
            </a:r>
            <a:br>
              <a:rPr lang="en-US" altLang="ko-KR" sz="1100" b="1" dirty="0"/>
            </a:br>
            <a:r>
              <a:rPr lang="en-US" altLang="ko-KR" sz="1600" dirty="0"/>
              <a:t>02-000-0000 </a:t>
            </a:r>
            <a:br>
              <a:rPr lang="en-US" altLang="ko-KR" sz="1600" dirty="0"/>
            </a:br>
            <a:r>
              <a:rPr lang="en-US" altLang="ko-KR" sz="1000" dirty="0"/>
              <a:t>MON-FRI : AM 09:00 ~ PM 06:00  /  SAT, SUN, HOLIDAY OFF</a:t>
            </a:r>
            <a:br>
              <a:rPr lang="en-US" altLang="ko-KR" sz="1000" dirty="0"/>
            </a:br>
            <a:r>
              <a:rPr lang="en-US" altLang="ko-KR" sz="1000" dirty="0"/>
              <a:t>LUNCH     : AM 12:00 ~ PM 01:00</a:t>
            </a:r>
            <a:endParaRPr lang="en-US" altLang="ko-KR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1BB6EB-5CD3-49E3-A161-DDD0CF1EA195}"/>
              </a:ext>
            </a:extLst>
          </p:cNvPr>
          <p:cNvSpPr txBox="1"/>
          <p:nvPr/>
        </p:nvSpPr>
        <p:spPr>
          <a:xfrm>
            <a:off x="4597716" y="5425290"/>
            <a:ext cx="30475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BANK INFO</a:t>
            </a:r>
            <a:br>
              <a:rPr lang="en-US" altLang="ko-KR" sz="1200" b="1" dirty="0"/>
            </a:br>
            <a:r>
              <a:rPr lang="en-US" altLang="ko-KR" sz="1000" dirty="0"/>
              <a:t>HOLDER : </a:t>
            </a:r>
            <a:r>
              <a:rPr lang="ko-KR" altLang="en-US" sz="1000" dirty="0"/>
              <a:t>예금주 </a:t>
            </a:r>
            <a:r>
              <a:rPr lang="en-US" altLang="ko-KR" sz="1000" dirty="0"/>
              <a:t>/ </a:t>
            </a:r>
            <a:r>
              <a:rPr lang="ko-KR" altLang="en-US" sz="1000" dirty="0"/>
              <a:t>국민은행 </a:t>
            </a:r>
            <a:r>
              <a:rPr lang="en-US" altLang="ko-KR" sz="1000" dirty="0"/>
              <a:t>000-00-00000-0</a:t>
            </a:r>
            <a:br>
              <a:rPr lang="en-US" altLang="ko-KR" sz="1000" dirty="0"/>
            </a:br>
            <a:r>
              <a:rPr lang="en-US" altLang="ko-KR" sz="1000" dirty="0"/>
              <a:t>HOLDER : </a:t>
            </a:r>
            <a:r>
              <a:rPr lang="ko-KR" altLang="en-US" sz="1000" dirty="0"/>
              <a:t>예금주 </a:t>
            </a:r>
            <a:r>
              <a:rPr lang="en-US" altLang="ko-KR" sz="1000" dirty="0"/>
              <a:t>/ </a:t>
            </a:r>
            <a:r>
              <a:rPr lang="ko-KR" altLang="en-US" sz="1000" dirty="0"/>
              <a:t>카카오뱅크 </a:t>
            </a:r>
            <a:r>
              <a:rPr lang="en-US" altLang="ko-KR" sz="1000" dirty="0"/>
              <a:t>00000-000-0000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3FE5A99-5C22-442B-B225-FCB553BE8052}"/>
              </a:ext>
            </a:extLst>
          </p:cNvPr>
          <p:cNvCxnSpPr>
            <a:cxnSpLocks/>
          </p:cNvCxnSpPr>
          <p:nvPr/>
        </p:nvCxnSpPr>
        <p:spPr>
          <a:xfrm>
            <a:off x="263525" y="6290376"/>
            <a:ext cx="9396842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EF8969-9AF6-4FFF-A851-9FA6B2D4C03F}"/>
              </a:ext>
            </a:extLst>
          </p:cNvPr>
          <p:cNvSpPr txBox="1"/>
          <p:nvPr/>
        </p:nvSpPr>
        <p:spPr>
          <a:xfrm>
            <a:off x="333450" y="6316772"/>
            <a:ext cx="939684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+mn-ea"/>
              </a:rPr>
              <a:t>COMPANY : (</a:t>
            </a:r>
            <a:r>
              <a:rPr lang="ko-KR" altLang="en-US" sz="900" dirty="0">
                <a:latin typeface="+mn-ea"/>
              </a:rPr>
              <a:t>주</a:t>
            </a:r>
            <a:r>
              <a:rPr lang="en-US" altLang="ko-KR" sz="900" dirty="0">
                <a:latin typeface="+mn-ea"/>
              </a:rPr>
              <a:t>)</a:t>
            </a:r>
            <a:r>
              <a:rPr lang="ko-KR" altLang="en-US" sz="900" dirty="0">
                <a:latin typeface="+mn-ea"/>
              </a:rPr>
              <a:t>회사명 </a:t>
            </a:r>
            <a:r>
              <a:rPr lang="en-US" altLang="ko-KR" sz="900" dirty="0">
                <a:latin typeface="+mn-ea"/>
              </a:rPr>
              <a:t>CEO : </a:t>
            </a:r>
            <a:r>
              <a:rPr lang="ko-KR" altLang="en-US" sz="900" dirty="0">
                <a:latin typeface="+mn-ea"/>
              </a:rPr>
              <a:t>대표자 </a:t>
            </a:r>
            <a:r>
              <a:rPr lang="en-US" altLang="ko-KR" sz="900" dirty="0">
                <a:latin typeface="+mn-ea"/>
              </a:rPr>
              <a:t>ADDRESS : ○○</a:t>
            </a:r>
            <a:r>
              <a:rPr lang="ko-KR" altLang="en-US" sz="900" dirty="0">
                <a:latin typeface="+mn-ea"/>
              </a:rPr>
              <a:t>도 ○○시 ○○구 ○○○로 </a:t>
            </a:r>
            <a:r>
              <a:rPr lang="en-US" altLang="ko-KR" sz="900" dirty="0">
                <a:latin typeface="+mn-ea"/>
              </a:rPr>
              <a:t>000 000</a:t>
            </a:r>
            <a:r>
              <a:rPr lang="ko-KR" altLang="en-US" sz="900" dirty="0">
                <a:latin typeface="+mn-ea"/>
              </a:rPr>
              <a:t>동 </a:t>
            </a:r>
            <a:r>
              <a:rPr lang="en-US" altLang="ko-KR" sz="900" dirty="0">
                <a:latin typeface="+mn-ea"/>
              </a:rPr>
              <a:t>000</a:t>
            </a:r>
            <a:r>
              <a:rPr lang="ko-KR" altLang="en-US" sz="900" dirty="0">
                <a:latin typeface="+mn-ea"/>
              </a:rPr>
              <a:t>호 </a:t>
            </a:r>
            <a:r>
              <a:rPr lang="en-US" altLang="ko-KR" sz="900" dirty="0">
                <a:latin typeface="+mn-ea"/>
              </a:rPr>
              <a:t>TEL : </a:t>
            </a:r>
            <a:r>
              <a:rPr lang="en-US" altLang="ko-KR" sz="900" dirty="0">
                <a:latin typeface="+mn-ea"/>
                <a:hlinkClick r:id="rId2"/>
              </a:rPr>
              <a:t>02-000-0000</a:t>
            </a:r>
            <a:r>
              <a:rPr lang="en-US" altLang="ko-KR" sz="900" dirty="0">
                <a:latin typeface="+mn-ea"/>
              </a:rPr>
              <a:t> FAX : 031-0000-0000 BUSINESS LICENCE : 000-00-00000    </a:t>
            </a:r>
            <a:br>
              <a:rPr lang="en-US" altLang="ko-KR" sz="900" dirty="0">
                <a:latin typeface="+mn-ea"/>
              </a:rPr>
            </a:br>
            <a:r>
              <a:rPr lang="ko-KR" altLang="en-US" sz="900" dirty="0">
                <a:latin typeface="+mn-ea"/>
              </a:rPr>
              <a:t>사업자정보확인 </a:t>
            </a:r>
            <a:r>
              <a:rPr lang="en-US" altLang="ko-KR" sz="900" dirty="0">
                <a:latin typeface="+mn-ea"/>
              </a:rPr>
              <a:t>ONLINE LICENCE : </a:t>
            </a:r>
            <a:r>
              <a:rPr lang="ko-KR" altLang="en-US" sz="900" dirty="0">
                <a:latin typeface="+mn-ea"/>
              </a:rPr>
              <a:t>제</a:t>
            </a:r>
            <a:r>
              <a:rPr lang="en-US" altLang="ko-KR" sz="900" dirty="0">
                <a:latin typeface="+mn-ea"/>
              </a:rPr>
              <a:t>0000-</a:t>
            </a:r>
            <a:r>
              <a:rPr lang="ko-KR" altLang="en-US" sz="900" dirty="0" err="1">
                <a:latin typeface="+mn-ea"/>
              </a:rPr>
              <a:t>서울강남</a:t>
            </a:r>
            <a:r>
              <a:rPr lang="en-US" altLang="ko-KR" sz="900" dirty="0">
                <a:latin typeface="+mn-ea"/>
              </a:rPr>
              <a:t>00000</a:t>
            </a:r>
            <a:r>
              <a:rPr lang="ko-KR" altLang="en-US" sz="900" dirty="0">
                <a:latin typeface="+mn-ea"/>
              </a:rPr>
              <a:t>호 </a:t>
            </a:r>
            <a:r>
              <a:rPr lang="en-US" altLang="ko-KR" sz="900" dirty="0">
                <a:latin typeface="+mn-ea"/>
              </a:rPr>
              <a:t>PRIVACY OFFICER : </a:t>
            </a:r>
            <a:r>
              <a:rPr lang="ko-KR" altLang="en-US" sz="900" dirty="0">
                <a:latin typeface="+mn-ea"/>
              </a:rPr>
              <a:t>책임자 </a:t>
            </a:r>
            <a:r>
              <a:rPr lang="en-US" altLang="ko-KR" sz="900" dirty="0">
                <a:latin typeface="+mn-ea"/>
              </a:rPr>
              <a:t>(</a:t>
            </a:r>
            <a:r>
              <a:rPr lang="en-US" altLang="ko-KR" sz="900" dirty="0">
                <a:latin typeface="+mn-ea"/>
                <a:hlinkClick r:id="rId3"/>
              </a:rPr>
              <a:t>email_id@maildomain.com</a:t>
            </a:r>
            <a:r>
              <a:rPr lang="en-US" altLang="ko-KR" sz="900" dirty="0">
                <a:latin typeface="+mn-ea"/>
              </a:rPr>
              <a:t>)</a:t>
            </a:r>
          </a:p>
          <a:p>
            <a:pPr algn="ctr"/>
            <a:r>
              <a:rPr lang="en-US" altLang="ko-KR" sz="900" dirty="0">
                <a:latin typeface="+mn-ea"/>
              </a:rPr>
              <a:t>COPYRIGHT (c) (</a:t>
            </a:r>
            <a:r>
              <a:rPr lang="ko-KR" altLang="en-US" sz="900" dirty="0">
                <a:latin typeface="+mn-ea"/>
              </a:rPr>
              <a:t>주</a:t>
            </a:r>
            <a:r>
              <a:rPr lang="en-US" altLang="ko-KR" sz="900" dirty="0">
                <a:latin typeface="+mn-ea"/>
              </a:rPr>
              <a:t>)</a:t>
            </a:r>
            <a:r>
              <a:rPr lang="ko-KR" altLang="en-US" sz="900" dirty="0">
                <a:latin typeface="+mn-ea"/>
              </a:rPr>
              <a:t>회사명  </a:t>
            </a:r>
            <a:r>
              <a:rPr lang="en-US" altLang="ko-KR" sz="900" dirty="0">
                <a:latin typeface="+mn-ea"/>
              </a:rPr>
              <a:t>ALL RIGHTS RESERVED.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5CD0D1-AEB5-4F4A-A766-FED157F27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0671" y="4898113"/>
            <a:ext cx="1399696" cy="36436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528402B-6321-4A2D-B52F-EC55C05E49EE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FD4E7E-F911-4B4B-89BA-131B09C22F2B}"/>
              </a:ext>
            </a:extLst>
          </p:cNvPr>
          <p:cNvSpPr/>
          <p:nvPr/>
        </p:nvSpPr>
        <p:spPr>
          <a:xfrm>
            <a:off x="9683003" y="5045350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55EF19-5D63-4758-94C8-253BDE9680F0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979CA8D7-89EC-48D8-A030-CE158C5E40BC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611EE-EC87-4949-A7F7-ABF2A84B800E}"/>
              </a:ext>
            </a:extLst>
          </p:cNvPr>
          <p:cNvSpPr txBox="1"/>
          <p:nvPr/>
        </p:nvSpPr>
        <p:spPr>
          <a:xfrm>
            <a:off x="9973237" y="898164"/>
            <a:ext cx="20398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900" dirty="0"/>
              <a:t>4</a:t>
            </a:r>
            <a:r>
              <a:rPr lang="ko-KR" altLang="en-US" sz="900" dirty="0"/>
              <a:t>페이지는 회사 소개 영상 및 회사 소개 페이지로 한다</a:t>
            </a:r>
            <a:r>
              <a:rPr lang="en-US" altLang="ko-KR" sz="900" dirty="0"/>
              <a:t>. (</a:t>
            </a:r>
            <a:r>
              <a:rPr lang="ko-KR" altLang="en-US" sz="900" dirty="0" err="1"/>
              <a:t>고정이미지</a:t>
            </a:r>
            <a:r>
              <a:rPr lang="ko-KR" altLang="en-US" sz="900" dirty="0"/>
              <a:t> 및 </a:t>
            </a:r>
            <a:r>
              <a:rPr lang="en-US" altLang="ko-KR" sz="900" dirty="0" err="1"/>
              <a:t>texf</a:t>
            </a:r>
            <a:r>
              <a:rPr lang="ko-KR" altLang="en-US" sz="900" dirty="0"/>
              <a:t>로 편집 불가능</a:t>
            </a:r>
            <a:r>
              <a:rPr lang="en-US" altLang="ko-KR" sz="900" dirty="0"/>
              <a:t>)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FAACFEF-1321-4475-B0A5-1A6D79C1F080}"/>
              </a:ext>
            </a:extLst>
          </p:cNvPr>
          <p:cNvGrpSpPr/>
          <p:nvPr/>
        </p:nvGrpSpPr>
        <p:grpSpPr>
          <a:xfrm>
            <a:off x="4770833" y="234086"/>
            <a:ext cx="888108" cy="509194"/>
            <a:chOff x="9973237" y="231289"/>
            <a:chExt cx="2100665" cy="50919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9302C4F-5526-47E9-9ED9-6C0EF661D084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EF59DA-755B-4CA9-ABCE-C6E46ADB7B04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1C69BC5-387E-4E4C-982A-8D2E6702B13D}"/>
              </a:ext>
            </a:extLst>
          </p:cNvPr>
          <p:cNvGrpSpPr/>
          <p:nvPr/>
        </p:nvGrpSpPr>
        <p:grpSpPr>
          <a:xfrm>
            <a:off x="5744828" y="224504"/>
            <a:ext cx="4130955" cy="531596"/>
            <a:chOff x="9973237" y="231289"/>
            <a:chExt cx="2100665" cy="53159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F81258-F8AB-42FF-956D-7DBEC6F7B282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C65E344-31D7-4AE4-8B4D-5CF95FF8AB43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메인 페이지의 하단은 회사 소개 영상 및 회사 소개 텍스트를 코딩한다</a:t>
              </a:r>
              <a:r>
                <a:rPr lang="en-US" altLang="ko-KR" sz="900" dirty="0"/>
                <a:t>. </a:t>
              </a:r>
            </a:p>
            <a:p>
              <a:r>
                <a:rPr lang="ko-KR" altLang="en-US" sz="900" dirty="0"/>
                <a:t>하단 프레임을 구성하여 기본 정보를 노출한다</a:t>
              </a:r>
              <a:r>
                <a:rPr lang="en-US" altLang="ko-KR" sz="900" dirty="0"/>
                <a:t>. (</a:t>
              </a:r>
              <a:r>
                <a:rPr lang="ko-KR" altLang="en-US" sz="900" dirty="0"/>
                <a:t>팝업 활용</a:t>
              </a:r>
              <a:r>
                <a:rPr lang="en-US" altLang="ko-KR" sz="9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7005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60F8D35-DA5D-4AC3-AB28-EBE97F4DEDA5}"/>
              </a:ext>
            </a:extLst>
          </p:cNvPr>
          <p:cNvGrpSpPr/>
          <p:nvPr/>
        </p:nvGrpSpPr>
        <p:grpSpPr>
          <a:xfrm>
            <a:off x="695324" y="1103313"/>
            <a:ext cx="5162215" cy="3291186"/>
            <a:chOff x="527113" y="2294865"/>
            <a:chExt cx="2506543" cy="243622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6CD2CF5-3150-47D0-BD45-5CCA740A2943}"/>
                </a:ext>
              </a:extLst>
            </p:cNvPr>
            <p:cNvSpPr/>
            <p:nvPr/>
          </p:nvSpPr>
          <p:spPr>
            <a:xfrm>
              <a:off x="527113" y="2294865"/>
              <a:ext cx="2506543" cy="2436225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A653EC-BBD6-46FC-8E51-ADE32B19CABC}"/>
                </a:ext>
              </a:extLst>
            </p:cNvPr>
            <p:cNvSpPr txBox="1"/>
            <p:nvPr/>
          </p:nvSpPr>
          <p:spPr>
            <a:xfrm>
              <a:off x="1318553" y="2654935"/>
              <a:ext cx="923663" cy="179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2">
                      <a:lumMod val="50000"/>
                    </a:schemeClr>
                  </a:solidFill>
                </a:rPr>
                <a:t>회사소개영상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A94B00-1D5B-4023-B56C-C03D30F2B011}"/>
              </a:ext>
            </a:extLst>
          </p:cNvPr>
          <p:cNvSpPr/>
          <p:nvPr/>
        </p:nvSpPr>
        <p:spPr>
          <a:xfrm>
            <a:off x="263525" y="1103313"/>
            <a:ext cx="9396842" cy="376452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E8832-B3A2-457A-8080-5AEF17F8C465}"/>
              </a:ext>
            </a:extLst>
          </p:cNvPr>
          <p:cNvSpPr txBox="1"/>
          <p:nvPr/>
        </p:nvSpPr>
        <p:spPr>
          <a:xfrm>
            <a:off x="6096000" y="1281968"/>
            <a:ext cx="1902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M.K.G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F4333D-C8DF-4F0E-871B-A8E3792F2A6B}"/>
              </a:ext>
            </a:extLst>
          </p:cNvPr>
          <p:cNvCxnSpPr/>
          <p:nvPr/>
        </p:nvCxnSpPr>
        <p:spPr>
          <a:xfrm>
            <a:off x="6191025" y="1671442"/>
            <a:ext cx="769172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7A1F98-B662-4B8B-9BC3-37959E9F75D6}"/>
              </a:ext>
            </a:extLst>
          </p:cNvPr>
          <p:cNvSpPr txBox="1"/>
          <p:nvPr/>
        </p:nvSpPr>
        <p:spPr>
          <a:xfrm>
            <a:off x="6095999" y="1753140"/>
            <a:ext cx="30695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</a:rPr>
              <a:t>M.K.G 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</a:rPr>
              <a:t>는 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</a:rPr>
              <a:t>…. 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</a:rPr>
              <a:t>다양성을 존중한다는 </a:t>
            </a:r>
            <a:r>
              <a:rPr lang="ko-KR" altLang="en-US" sz="1050" dirty="0" err="1">
                <a:solidFill>
                  <a:schemeClr val="bg2">
                    <a:lumMod val="50000"/>
                  </a:schemeClr>
                </a:solidFill>
              </a:rPr>
              <a:t>명분하에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</a:rPr>
              <a:t> 복잡성 속에서 증가하는 시장</a:t>
            </a:r>
          </a:p>
          <a:p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</a:rPr>
              <a:t>사실 우리 각자에게는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</a:rPr>
              <a:t>풀뿌리처럼 자라나는 니즈와 생산을 절실히 원한다</a:t>
            </a:r>
          </a:p>
          <a:p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</a:rPr>
              <a:t>정말 필요한 그 접점에서의 </a:t>
            </a:r>
            <a:r>
              <a:rPr lang="ko-KR" altLang="en-US" sz="1050" dirty="0" err="1">
                <a:solidFill>
                  <a:schemeClr val="bg2">
                    <a:lumMod val="50000"/>
                  </a:schemeClr>
                </a:solidFill>
              </a:rPr>
              <a:t>매칭을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</a:rPr>
              <a:t> 통해 따스했던 두레와 품앗이로의 현실적인 귀환을 </a:t>
            </a:r>
            <a:r>
              <a:rPr lang="ko-KR" altLang="en-US" sz="1050" dirty="0" err="1">
                <a:solidFill>
                  <a:schemeClr val="bg2">
                    <a:lumMod val="50000"/>
                  </a:schemeClr>
                </a:solidFill>
              </a:rPr>
              <a:t>몽환해본다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6C1EE8-878B-4197-A535-7D2C2BBBE9BB}"/>
              </a:ext>
            </a:extLst>
          </p:cNvPr>
          <p:cNvSpPr txBox="1"/>
          <p:nvPr/>
        </p:nvSpPr>
        <p:spPr>
          <a:xfrm>
            <a:off x="649493" y="4970809"/>
            <a:ext cx="60968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HOME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COMPANY      AGREEMENT      PRIVACY     POLICY      GUIDE      PARTNER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54169AB-762A-4762-9043-146257A5F01F}"/>
              </a:ext>
            </a:extLst>
          </p:cNvPr>
          <p:cNvCxnSpPr>
            <a:cxnSpLocks/>
          </p:cNvCxnSpPr>
          <p:nvPr/>
        </p:nvCxnSpPr>
        <p:spPr>
          <a:xfrm>
            <a:off x="263525" y="5292756"/>
            <a:ext cx="9396842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BB93BE-C329-4DFF-89A7-BF88B7AAB69B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0D0558-F0B8-4E9C-B976-AA7207889781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CE4F11-C794-4A1A-94BE-A7D1ECFE8DF1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메인페이지</a:t>
            </a:r>
            <a:r>
              <a:rPr lang="ko-KR" altLang="en-US" sz="900" dirty="0"/>
              <a:t> </a:t>
            </a:r>
            <a:r>
              <a:rPr lang="en-US" altLang="ko-KR" sz="900" dirty="0"/>
              <a:t>(4 </a:t>
            </a:r>
            <a:r>
              <a:rPr lang="ko-KR" altLang="en-US" sz="900" dirty="0"/>
              <a:t>페이지</a:t>
            </a:r>
            <a:r>
              <a:rPr lang="en-US" altLang="ko-KR" sz="900" dirty="0"/>
              <a:t>, </a:t>
            </a:r>
            <a:r>
              <a:rPr lang="ko-KR" altLang="en-US" sz="900" dirty="0"/>
              <a:t>하단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748D38-6518-4098-8319-1DCE88B6F279}"/>
              </a:ext>
            </a:extLst>
          </p:cNvPr>
          <p:cNvSpPr txBox="1"/>
          <p:nvPr/>
        </p:nvSpPr>
        <p:spPr>
          <a:xfrm>
            <a:off x="704579" y="5420688"/>
            <a:ext cx="6096896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/>
              <a:t>CS CENTER</a:t>
            </a:r>
            <a:br>
              <a:rPr lang="en-US" altLang="ko-KR" sz="1100" b="1" dirty="0"/>
            </a:br>
            <a:r>
              <a:rPr lang="en-US" altLang="ko-KR" sz="1600" dirty="0"/>
              <a:t>02-000-0000 </a:t>
            </a:r>
            <a:br>
              <a:rPr lang="en-US" altLang="ko-KR" sz="1600" dirty="0"/>
            </a:br>
            <a:r>
              <a:rPr lang="en-US" altLang="ko-KR" sz="1000" dirty="0"/>
              <a:t>MON-FRI : AM 09:00 ~ PM 06:00  /  SAT, SUN, HOLIDAY OFF</a:t>
            </a:r>
            <a:br>
              <a:rPr lang="en-US" altLang="ko-KR" sz="1000" dirty="0"/>
            </a:br>
            <a:r>
              <a:rPr lang="en-US" altLang="ko-KR" sz="1000" dirty="0"/>
              <a:t>LUNCH     : AM 12:00 ~ PM 01:00</a:t>
            </a:r>
            <a:endParaRPr lang="en-US" altLang="ko-KR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1BB6EB-5CD3-49E3-A161-DDD0CF1EA195}"/>
              </a:ext>
            </a:extLst>
          </p:cNvPr>
          <p:cNvSpPr txBox="1"/>
          <p:nvPr/>
        </p:nvSpPr>
        <p:spPr>
          <a:xfrm>
            <a:off x="4597716" y="5425290"/>
            <a:ext cx="30475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BANK INFO</a:t>
            </a:r>
            <a:br>
              <a:rPr lang="en-US" altLang="ko-KR" sz="1200" b="1" dirty="0"/>
            </a:br>
            <a:r>
              <a:rPr lang="en-US" altLang="ko-KR" sz="1000" dirty="0"/>
              <a:t>HOLDER : </a:t>
            </a:r>
            <a:r>
              <a:rPr lang="ko-KR" altLang="en-US" sz="1000" dirty="0"/>
              <a:t>예금주 </a:t>
            </a:r>
            <a:r>
              <a:rPr lang="en-US" altLang="ko-KR" sz="1000" dirty="0"/>
              <a:t>/ </a:t>
            </a:r>
            <a:r>
              <a:rPr lang="ko-KR" altLang="en-US" sz="1000" dirty="0"/>
              <a:t>국민은행 </a:t>
            </a:r>
            <a:r>
              <a:rPr lang="en-US" altLang="ko-KR" sz="1000" dirty="0"/>
              <a:t>000-00-00000-0</a:t>
            </a:r>
            <a:br>
              <a:rPr lang="en-US" altLang="ko-KR" sz="1000" dirty="0"/>
            </a:br>
            <a:r>
              <a:rPr lang="en-US" altLang="ko-KR" sz="1000" dirty="0"/>
              <a:t>HOLDER : </a:t>
            </a:r>
            <a:r>
              <a:rPr lang="ko-KR" altLang="en-US" sz="1000" dirty="0"/>
              <a:t>예금주 </a:t>
            </a:r>
            <a:r>
              <a:rPr lang="en-US" altLang="ko-KR" sz="1000" dirty="0"/>
              <a:t>/ </a:t>
            </a:r>
            <a:r>
              <a:rPr lang="ko-KR" altLang="en-US" sz="1000" dirty="0"/>
              <a:t>카카오뱅크 </a:t>
            </a:r>
            <a:r>
              <a:rPr lang="en-US" altLang="ko-KR" sz="1000" dirty="0"/>
              <a:t>00000-000-0000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3FE5A99-5C22-442B-B225-FCB553BE8052}"/>
              </a:ext>
            </a:extLst>
          </p:cNvPr>
          <p:cNvCxnSpPr>
            <a:cxnSpLocks/>
          </p:cNvCxnSpPr>
          <p:nvPr/>
        </p:nvCxnSpPr>
        <p:spPr>
          <a:xfrm>
            <a:off x="263525" y="6290376"/>
            <a:ext cx="9396842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EF8969-9AF6-4FFF-A851-9FA6B2D4C03F}"/>
              </a:ext>
            </a:extLst>
          </p:cNvPr>
          <p:cNvSpPr txBox="1"/>
          <p:nvPr/>
        </p:nvSpPr>
        <p:spPr>
          <a:xfrm>
            <a:off x="333450" y="6316772"/>
            <a:ext cx="939684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+mn-ea"/>
              </a:rPr>
              <a:t>COMPANY : (</a:t>
            </a:r>
            <a:r>
              <a:rPr lang="ko-KR" altLang="en-US" sz="900" dirty="0">
                <a:latin typeface="+mn-ea"/>
              </a:rPr>
              <a:t>주</a:t>
            </a:r>
            <a:r>
              <a:rPr lang="en-US" altLang="ko-KR" sz="900" dirty="0">
                <a:latin typeface="+mn-ea"/>
              </a:rPr>
              <a:t>)</a:t>
            </a:r>
            <a:r>
              <a:rPr lang="ko-KR" altLang="en-US" sz="900" dirty="0">
                <a:latin typeface="+mn-ea"/>
              </a:rPr>
              <a:t>회사명 </a:t>
            </a:r>
            <a:r>
              <a:rPr lang="en-US" altLang="ko-KR" sz="900" dirty="0">
                <a:latin typeface="+mn-ea"/>
              </a:rPr>
              <a:t>CEO : </a:t>
            </a:r>
            <a:r>
              <a:rPr lang="ko-KR" altLang="en-US" sz="900" dirty="0">
                <a:latin typeface="+mn-ea"/>
              </a:rPr>
              <a:t>대표자 </a:t>
            </a:r>
            <a:r>
              <a:rPr lang="en-US" altLang="ko-KR" sz="900" dirty="0">
                <a:latin typeface="+mn-ea"/>
              </a:rPr>
              <a:t>ADDRESS : ○○</a:t>
            </a:r>
            <a:r>
              <a:rPr lang="ko-KR" altLang="en-US" sz="900" dirty="0">
                <a:latin typeface="+mn-ea"/>
              </a:rPr>
              <a:t>도 ○○시 ○○구 ○○○로 </a:t>
            </a:r>
            <a:r>
              <a:rPr lang="en-US" altLang="ko-KR" sz="900" dirty="0">
                <a:latin typeface="+mn-ea"/>
              </a:rPr>
              <a:t>000 000</a:t>
            </a:r>
            <a:r>
              <a:rPr lang="ko-KR" altLang="en-US" sz="900" dirty="0">
                <a:latin typeface="+mn-ea"/>
              </a:rPr>
              <a:t>동 </a:t>
            </a:r>
            <a:r>
              <a:rPr lang="en-US" altLang="ko-KR" sz="900" dirty="0">
                <a:latin typeface="+mn-ea"/>
              </a:rPr>
              <a:t>000</a:t>
            </a:r>
            <a:r>
              <a:rPr lang="ko-KR" altLang="en-US" sz="900" dirty="0">
                <a:latin typeface="+mn-ea"/>
              </a:rPr>
              <a:t>호 </a:t>
            </a:r>
            <a:r>
              <a:rPr lang="en-US" altLang="ko-KR" sz="900" dirty="0">
                <a:latin typeface="+mn-ea"/>
              </a:rPr>
              <a:t>TEL : </a:t>
            </a:r>
            <a:r>
              <a:rPr lang="en-US" altLang="ko-KR" sz="900" dirty="0">
                <a:latin typeface="+mn-ea"/>
                <a:hlinkClick r:id="rId2"/>
              </a:rPr>
              <a:t>02-000-0000</a:t>
            </a:r>
            <a:r>
              <a:rPr lang="en-US" altLang="ko-KR" sz="900" dirty="0">
                <a:latin typeface="+mn-ea"/>
              </a:rPr>
              <a:t> FAX : 031-0000-0000 BUSINESS LICENCE : 000-00-00000    </a:t>
            </a:r>
            <a:br>
              <a:rPr lang="en-US" altLang="ko-KR" sz="900" dirty="0">
                <a:latin typeface="+mn-ea"/>
              </a:rPr>
            </a:br>
            <a:r>
              <a:rPr lang="ko-KR" altLang="en-US" sz="900" dirty="0">
                <a:latin typeface="+mn-ea"/>
              </a:rPr>
              <a:t>사업자정보확인 </a:t>
            </a:r>
            <a:r>
              <a:rPr lang="en-US" altLang="ko-KR" sz="900" dirty="0">
                <a:latin typeface="+mn-ea"/>
              </a:rPr>
              <a:t>ONLINE LICENCE : </a:t>
            </a:r>
            <a:r>
              <a:rPr lang="ko-KR" altLang="en-US" sz="900" dirty="0">
                <a:latin typeface="+mn-ea"/>
              </a:rPr>
              <a:t>제</a:t>
            </a:r>
            <a:r>
              <a:rPr lang="en-US" altLang="ko-KR" sz="900" dirty="0">
                <a:latin typeface="+mn-ea"/>
              </a:rPr>
              <a:t>0000-</a:t>
            </a:r>
            <a:r>
              <a:rPr lang="ko-KR" altLang="en-US" sz="900" dirty="0" err="1">
                <a:latin typeface="+mn-ea"/>
              </a:rPr>
              <a:t>서울강남</a:t>
            </a:r>
            <a:r>
              <a:rPr lang="en-US" altLang="ko-KR" sz="900" dirty="0">
                <a:latin typeface="+mn-ea"/>
              </a:rPr>
              <a:t>00000</a:t>
            </a:r>
            <a:r>
              <a:rPr lang="ko-KR" altLang="en-US" sz="900" dirty="0">
                <a:latin typeface="+mn-ea"/>
              </a:rPr>
              <a:t>호 </a:t>
            </a:r>
            <a:r>
              <a:rPr lang="en-US" altLang="ko-KR" sz="900" dirty="0">
                <a:latin typeface="+mn-ea"/>
              </a:rPr>
              <a:t>PRIVACY OFFICER : </a:t>
            </a:r>
            <a:r>
              <a:rPr lang="ko-KR" altLang="en-US" sz="900" dirty="0">
                <a:latin typeface="+mn-ea"/>
              </a:rPr>
              <a:t>책임자 </a:t>
            </a:r>
            <a:r>
              <a:rPr lang="en-US" altLang="ko-KR" sz="900" dirty="0">
                <a:latin typeface="+mn-ea"/>
              </a:rPr>
              <a:t>(</a:t>
            </a:r>
            <a:r>
              <a:rPr lang="en-US" altLang="ko-KR" sz="900" dirty="0">
                <a:latin typeface="+mn-ea"/>
                <a:hlinkClick r:id="rId3"/>
              </a:rPr>
              <a:t>email_id@maildomain.com</a:t>
            </a:r>
            <a:r>
              <a:rPr lang="en-US" altLang="ko-KR" sz="900" dirty="0">
                <a:latin typeface="+mn-ea"/>
              </a:rPr>
              <a:t>)</a:t>
            </a:r>
          </a:p>
          <a:p>
            <a:pPr algn="ctr"/>
            <a:r>
              <a:rPr lang="en-US" altLang="ko-KR" sz="900" dirty="0">
                <a:latin typeface="+mn-ea"/>
              </a:rPr>
              <a:t>COPYRIGHT (c) (</a:t>
            </a:r>
            <a:r>
              <a:rPr lang="ko-KR" altLang="en-US" sz="900" dirty="0">
                <a:latin typeface="+mn-ea"/>
              </a:rPr>
              <a:t>주</a:t>
            </a:r>
            <a:r>
              <a:rPr lang="en-US" altLang="ko-KR" sz="900" dirty="0">
                <a:latin typeface="+mn-ea"/>
              </a:rPr>
              <a:t>)</a:t>
            </a:r>
            <a:r>
              <a:rPr lang="ko-KR" altLang="en-US" sz="900" dirty="0">
                <a:latin typeface="+mn-ea"/>
              </a:rPr>
              <a:t>회사명  </a:t>
            </a:r>
            <a:r>
              <a:rPr lang="en-US" altLang="ko-KR" sz="900" dirty="0">
                <a:latin typeface="+mn-ea"/>
              </a:rPr>
              <a:t>ALL RIGHTS RESERVED.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5CD0D1-AEB5-4F4A-A766-FED157F27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0671" y="4898113"/>
            <a:ext cx="1399696" cy="36436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528402B-6321-4A2D-B52F-EC55C05E49EE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FD4E7E-F911-4B4B-89BA-131B09C22F2B}"/>
              </a:ext>
            </a:extLst>
          </p:cNvPr>
          <p:cNvSpPr/>
          <p:nvPr/>
        </p:nvSpPr>
        <p:spPr>
          <a:xfrm>
            <a:off x="9683003" y="5045350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55EF19-5D63-4758-94C8-253BDE9680F0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979CA8D7-89EC-48D8-A030-CE158C5E40BC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611EE-EC87-4949-A7F7-ABF2A84B800E}"/>
              </a:ext>
            </a:extLst>
          </p:cNvPr>
          <p:cNvSpPr txBox="1"/>
          <p:nvPr/>
        </p:nvSpPr>
        <p:spPr>
          <a:xfrm>
            <a:off x="9973237" y="898164"/>
            <a:ext cx="203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900" dirty="0"/>
              <a:t>COMPANY </a:t>
            </a:r>
            <a:r>
              <a:rPr lang="ko-KR" altLang="en-US" sz="900" dirty="0"/>
              <a:t>클릭 시 팝업으로 회사 소개 체이지를 노출한다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정책 등 기타 하부 메뉴도 팝업으로 내용을 노출하는 방식으로 진행한다</a:t>
            </a:r>
            <a:r>
              <a:rPr lang="en-US" altLang="ko-KR" sz="900" dirty="0"/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BDA18BF-571D-4456-8DED-7B2F61613FF5}"/>
              </a:ext>
            </a:extLst>
          </p:cNvPr>
          <p:cNvGrpSpPr/>
          <p:nvPr/>
        </p:nvGrpSpPr>
        <p:grpSpPr>
          <a:xfrm>
            <a:off x="1324125" y="898164"/>
            <a:ext cx="7636394" cy="5368910"/>
            <a:chOff x="1324125" y="387038"/>
            <a:chExt cx="7636394" cy="588003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DF97116-E903-4ECD-8857-42BAC53EACCB}"/>
                </a:ext>
              </a:extLst>
            </p:cNvPr>
            <p:cNvGrpSpPr/>
            <p:nvPr/>
          </p:nvGrpSpPr>
          <p:grpSpPr>
            <a:xfrm>
              <a:off x="1324125" y="387038"/>
              <a:ext cx="7636394" cy="5880036"/>
              <a:chOff x="486689" y="2082708"/>
              <a:chExt cx="2506543" cy="2436225"/>
            </a:xfrm>
            <a:solidFill>
              <a:schemeClr val="bg1"/>
            </a:solidFill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52FFAFD-ACC2-4D31-AB3F-9E27EAE4F527}"/>
                  </a:ext>
                </a:extLst>
              </p:cNvPr>
              <p:cNvSpPr/>
              <p:nvPr/>
            </p:nvSpPr>
            <p:spPr>
              <a:xfrm>
                <a:off x="486689" y="2082708"/>
                <a:ext cx="2506543" cy="2436225"/>
              </a:xfrm>
              <a:prstGeom prst="rect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4CF1718-AC7E-4468-AA62-3FA8E3D384DC}"/>
                  </a:ext>
                </a:extLst>
              </p:cNvPr>
              <p:cNvSpPr txBox="1"/>
              <p:nvPr/>
            </p:nvSpPr>
            <p:spPr>
              <a:xfrm>
                <a:off x="540009" y="2171270"/>
                <a:ext cx="923663" cy="12751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bg2">
                        <a:lumMod val="50000"/>
                      </a:schemeClr>
                    </a:solidFill>
                  </a:rPr>
                  <a:t>MKG </a:t>
                </a:r>
                <a:r>
                  <a:rPr lang="en-US" altLang="ko-KR" sz="1400" b="1" dirty="0" err="1">
                    <a:solidFill>
                      <a:schemeClr val="bg2">
                        <a:lumMod val="50000"/>
                      </a:schemeClr>
                    </a:solidFill>
                  </a:rPr>
                  <a:t>Coporation</a:t>
                </a:r>
                <a:endParaRPr lang="ko-KR" altLang="en-US" sz="14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DBADC7-FA2B-4057-8334-6B44DE6A4D94}"/>
                </a:ext>
              </a:extLst>
            </p:cNvPr>
            <p:cNvSpPr txBox="1"/>
            <p:nvPr/>
          </p:nvSpPr>
          <p:spPr>
            <a:xfrm>
              <a:off x="1486570" y="977037"/>
              <a:ext cx="6158697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bg2">
                      <a:lumMod val="50000"/>
                    </a:schemeClr>
                  </a:solidFill>
                </a:rPr>
                <a:t>MKG </a:t>
              </a:r>
              <a:r>
                <a:rPr lang="en-US" altLang="ko-KR" sz="1050" dirty="0" err="1">
                  <a:solidFill>
                    <a:schemeClr val="bg2">
                      <a:lumMod val="50000"/>
                    </a:schemeClr>
                  </a:solidFill>
                </a:rPr>
                <a:t>Coporation</a:t>
              </a:r>
              <a:r>
                <a:rPr lang="en-US" altLang="ko-KR" sz="105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ko-KR" altLang="en-US" sz="1050" dirty="0">
                  <a:solidFill>
                    <a:schemeClr val="bg2">
                      <a:lumMod val="50000"/>
                    </a:schemeClr>
                  </a:solidFill>
                </a:rPr>
                <a:t>는 </a:t>
              </a:r>
              <a:r>
                <a:rPr lang="en-US" altLang="ko-KR" sz="1050" dirty="0">
                  <a:solidFill>
                    <a:schemeClr val="bg2">
                      <a:lumMod val="50000"/>
                    </a:schemeClr>
                  </a:solidFill>
                </a:rPr>
                <a:t>2020</a:t>
              </a:r>
              <a:r>
                <a:rPr lang="ko-KR" altLang="en-US" sz="1050" dirty="0">
                  <a:solidFill>
                    <a:schemeClr val="bg2">
                      <a:lumMod val="50000"/>
                    </a:schemeClr>
                  </a:solidFill>
                </a:rPr>
                <a:t>년 </a:t>
              </a:r>
              <a:r>
                <a:rPr lang="en-US" altLang="ko-KR" sz="1050" dirty="0">
                  <a:solidFill>
                    <a:schemeClr val="bg2">
                      <a:lumMod val="50000"/>
                    </a:schemeClr>
                  </a:solidFill>
                </a:rPr>
                <a:t>07</a:t>
              </a:r>
              <a:r>
                <a:rPr lang="ko-KR" altLang="en-US" sz="1050" dirty="0">
                  <a:solidFill>
                    <a:schemeClr val="bg2">
                      <a:lumMod val="50000"/>
                    </a:schemeClr>
                  </a:solidFill>
                </a:rPr>
                <a:t>월 설립하였으며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EEBEF5-92EF-4C36-ADC2-5C8756D5C929}"/>
                </a:ext>
              </a:extLst>
            </p:cNvPr>
            <p:cNvSpPr txBox="1"/>
            <p:nvPr/>
          </p:nvSpPr>
          <p:spPr>
            <a:xfrm>
              <a:off x="1486569" y="1908533"/>
              <a:ext cx="281401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연혁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25DC92-470F-4929-91D7-E2AD914AF798}"/>
                </a:ext>
              </a:extLst>
            </p:cNvPr>
            <p:cNvSpPr txBox="1"/>
            <p:nvPr/>
          </p:nvSpPr>
          <p:spPr>
            <a:xfrm>
              <a:off x="1518367" y="2256418"/>
              <a:ext cx="6158697" cy="5770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bg2">
                      <a:lumMod val="50000"/>
                    </a:schemeClr>
                  </a:solidFill>
                </a:rPr>
                <a:t>2020.06 : </a:t>
              </a:r>
              <a:r>
                <a:rPr lang="ko-KR" altLang="en-US" sz="1050" dirty="0">
                  <a:solidFill>
                    <a:schemeClr val="bg2">
                      <a:lumMod val="50000"/>
                    </a:schemeClr>
                  </a:solidFill>
                </a:rPr>
                <a:t>한국표준협회 예비창업패키지 선정</a:t>
              </a:r>
              <a:endParaRPr lang="en-US" altLang="ko-KR" sz="1050" dirty="0">
                <a:solidFill>
                  <a:schemeClr val="bg2">
                    <a:lumMod val="50000"/>
                  </a:schemeClr>
                </a:solidFill>
              </a:endParaRPr>
            </a:p>
            <a:p>
              <a:endParaRPr lang="en-US" altLang="ko-KR" sz="105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en-US" altLang="ko-KR" sz="1050" dirty="0">
                  <a:solidFill>
                    <a:schemeClr val="bg2">
                      <a:lumMod val="50000"/>
                    </a:schemeClr>
                  </a:solidFill>
                </a:rPr>
                <a:t>2020.07 : </a:t>
              </a:r>
              <a:r>
                <a:rPr lang="ko-KR" altLang="en-US" sz="1050" dirty="0">
                  <a:solidFill>
                    <a:schemeClr val="bg2">
                      <a:lumMod val="50000"/>
                    </a:schemeClr>
                  </a:solidFill>
                </a:rPr>
                <a:t>주식회사 </a:t>
              </a:r>
              <a:r>
                <a:rPr lang="ko-KR" altLang="en-US" sz="1050" dirty="0" err="1">
                  <a:solidFill>
                    <a:schemeClr val="bg2">
                      <a:lumMod val="50000"/>
                    </a:schemeClr>
                  </a:solidFill>
                </a:rPr>
                <a:t>엠케이지</a:t>
              </a:r>
              <a:r>
                <a:rPr lang="ko-KR" altLang="en-US" sz="1050" dirty="0">
                  <a:solidFill>
                    <a:schemeClr val="bg2">
                      <a:lumMod val="50000"/>
                    </a:schemeClr>
                  </a:solidFill>
                </a:rPr>
                <a:t> 설립</a:t>
              </a:r>
              <a:endParaRPr lang="en-US" altLang="ko-KR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4446F9-37EB-47C4-B261-8B624484111E}"/>
                </a:ext>
              </a:extLst>
            </p:cNvPr>
            <p:cNvSpPr txBox="1"/>
            <p:nvPr/>
          </p:nvSpPr>
          <p:spPr>
            <a:xfrm>
              <a:off x="1518367" y="3068453"/>
              <a:ext cx="281401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대표 소개</a:t>
              </a:r>
              <a:endParaRPr lang="ko-KR" alt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C2226E-B4AA-4108-B62C-4F9B1665C599}"/>
                </a:ext>
              </a:extLst>
            </p:cNvPr>
            <p:cNvSpPr txBox="1"/>
            <p:nvPr/>
          </p:nvSpPr>
          <p:spPr>
            <a:xfrm>
              <a:off x="1525946" y="3468511"/>
              <a:ext cx="6158697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>
                  <a:solidFill>
                    <a:schemeClr val="bg2">
                      <a:lumMod val="50000"/>
                    </a:schemeClr>
                  </a:solidFill>
                </a:rPr>
                <a:t>김지효</a:t>
              </a:r>
              <a:r>
                <a:rPr lang="ko-KR" altLang="en-US" sz="1050" dirty="0">
                  <a:solidFill>
                    <a:schemeClr val="bg2">
                      <a:lumMod val="50000"/>
                    </a:schemeClr>
                  </a:solidFill>
                </a:rPr>
                <a:t> 소개  </a:t>
              </a:r>
              <a:r>
                <a:rPr lang="ko-KR" altLang="en-US" sz="1050" dirty="0" err="1">
                  <a:solidFill>
                    <a:schemeClr val="bg2">
                      <a:lumMod val="50000"/>
                    </a:schemeClr>
                  </a:solidFill>
                </a:rPr>
                <a:t>소개</a:t>
              </a:r>
              <a:r>
                <a:rPr lang="ko-KR" altLang="en-US" sz="105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bg2">
                      <a:lumMod val="50000"/>
                    </a:schemeClr>
                  </a:solidFill>
                </a:rPr>
                <a:t>소개</a:t>
              </a:r>
              <a:r>
                <a:rPr lang="ko-KR" altLang="en-US" sz="105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bg2">
                      <a:lumMod val="50000"/>
                    </a:schemeClr>
                  </a:solidFill>
                </a:rPr>
                <a:t>소개</a:t>
              </a:r>
              <a:endParaRPr lang="en-US" altLang="ko-KR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9" name="곱하기 기호 38">
            <a:extLst>
              <a:ext uri="{FF2B5EF4-FFF2-40B4-BE49-F238E27FC236}">
                <a16:creationId xmlns:a16="http://schemas.microsoft.com/office/drawing/2014/main" id="{3B33CF1B-9505-4F67-878D-2A821AF7239B}"/>
              </a:ext>
            </a:extLst>
          </p:cNvPr>
          <p:cNvSpPr/>
          <p:nvPr/>
        </p:nvSpPr>
        <p:spPr>
          <a:xfrm>
            <a:off x="8554641" y="880991"/>
            <a:ext cx="347421" cy="340659"/>
          </a:xfrm>
          <a:prstGeom prst="mathMultiply">
            <a:avLst>
              <a:gd name="adj1" fmla="val 10888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C0F7D23-0725-4007-A2F4-071B30C0AFEA}"/>
              </a:ext>
            </a:extLst>
          </p:cNvPr>
          <p:cNvGrpSpPr/>
          <p:nvPr/>
        </p:nvGrpSpPr>
        <p:grpSpPr>
          <a:xfrm>
            <a:off x="4770833" y="234086"/>
            <a:ext cx="888108" cy="509194"/>
            <a:chOff x="9973237" y="231289"/>
            <a:chExt cx="2100665" cy="50919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F264EC2-0B07-450E-8D9A-3D357B1C67B7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5A7AC01-3531-41DC-9DC1-8BF99BEFA701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AE52994-4808-4069-8F80-09F50EA24F2C}"/>
              </a:ext>
            </a:extLst>
          </p:cNvPr>
          <p:cNvGrpSpPr/>
          <p:nvPr/>
        </p:nvGrpSpPr>
        <p:grpSpPr>
          <a:xfrm>
            <a:off x="5744828" y="224504"/>
            <a:ext cx="4130955" cy="531596"/>
            <a:chOff x="9973237" y="231289"/>
            <a:chExt cx="2100665" cy="531596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4C80416-808D-4B4D-B257-8017D077025E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2734943-73E1-4FB8-9354-800C73174DEE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메인 페이지의 하단은 회사 소개 영상 및 회사 소개 텍스트를 코딩한다</a:t>
              </a:r>
              <a:r>
                <a:rPr lang="en-US" altLang="ko-KR" sz="900" dirty="0"/>
                <a:t>. </a:t>
              </a:r>
            </a:p>
            <a:p>
              <a:r>
                <a:rPr lang="ko-KR" altLang="en-US" sz="900" dirty="0"/>
                <a:t>하단 프레임을 구성하여 기본 정보를 노출한다</a:t>
              </a:r>
              <a:r>
                <a:rPr lang="en-US" altLang="ko-KR" sz="900" dirty="0"/>
                <a:t>. (</a:t>
              </a:r>
              <a:r>
                <a:rPr lang="ko-KR" altLang="en-US" sz="900" dirty="0"/>
                <a:t>팝업 활용</a:t>
              </a:r>
              <a:r>
                <a:rPr lang="en-US" altLang="ko-KR" sz="9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930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4687A7D-A3BD-4965-AE06-21A329E312A6}"/>
              </a:ext>
            </a:extLst>
          </p:cNvPr>
          <p:cNvSpPr/>
          <p:nvPr/>
        </p:nvSpPr>
        <p:spPr>
          <a:xfrm rot="5400000">
            <a:off x="4631120" y="870993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027EB-74F9-4FCF-B235-E68E53C06DA1}"/>
              </a:ext>
            </a:extLst>
          </p:cNvPr>
          <p:cNvSpPr txBox="1"/>
          <p:nvPr/>
        </p:nvSpPr>
        <p:spPr>
          <a:xfrm>
            <a:off x="276112" y="840174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5D760-0910-4A78-8B1A-3093A68F6118}"/>
              </a:ext>
            </a:extLst>
          </p:cNvPr>
          <p:cNvSpPr txBox="1"/>
          <p:nvPr/>
        </p:nvSpPr>
        <p:spPr>
          <a:xfrm>
            <a:off x="3605994" y="855062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42FFB551-64CB-46AC-B5CA-E9220D2C6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856527"/>
            <a:ext cx="187123" cy="19834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2AF059-E6DF-48DA-ADD5-7738AACFDD59}"/>
              </a:ext>
            </a:extLst>
          </p:cNvPr>
          <p:cNvGrpSpPr/>
          <p:nvPr/>
        </p:nvGrpSpPr>
        <p:grpSpPr>
          <a:xfrm>
            <a:off x="1022353" y="1274060"/>
            <a:ext cx="7303873" cy="538776"/>
            <a:chOff x="1022353" y="2068720"/>
            <a:chExt cx="7303873" cy="5387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D9128E-771C-4D24-A818-960664B981CE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accent2">
                      <a:lumMod val="75000"/>
                    </a:schemeClr>
                  </a:solidFill>
                </a:rPr>
                <a:t>올리기</a:t>
              </a:r>
              <a:r>
                <a:rPr lang="ko-KR" altLang="en-US" sz="1000" dirty="0"/>
                <a:t>                    알리기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B43FB4-E449-4024-BAB9-76588F63A315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77C9AB-BE74-4D31-A2D2-68B6C7CB53AB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CA66F99-1D3B-4788-BA43-54099DE36445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E37262-E838-4FA4-A3BB-FB9FE1AE8AF9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87A6EC-B291-4FFB-A952-606650049CE2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23" name="그래픽 22" descr="크리켓">
              <a:extLst>
                <a:ext uri="{FF2B5EF4-FFF2-40B4-BE49-F238E27FC236}">
                  <a16:creationId xmlns:a16="http://schemas.microsoft.com/office/drawing/2014/main" id="{1FF1A094-AB83-4D76-A377-38959A02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2D49A10-6AA6-4D21-A377-E71B8C092D22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4563BB-6AFF-469F-9ADD-081FDFFCF859}"/>
              </a:ext>
            </a:extLst>
          </p:cNvPr>
          <p:cNvCxnSpPr>
            <a:cxnSpLocks/>
          </p:cNvCxnSpPr>
          <p:nvPr/>
        </p:nvCxnSpPr>
        <p:spPr>
          <a:xfrm>
            <a:off x="209104" y="1844165"/>
            <a:ext cx="9463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8F28B0-D40C-4DCA-AB7F-4358E2779BB7}"/>
              </a:ext>
            </a:extLst>
          </p:cNvPr>
          <p:cNvSpPr/>
          <p:nvPr/>
        </p:nvSpPr>
        <p:spPr>
          <a:xfrm>
            <a:off x="703279" y="2362160"/>
            <a:ext cx="1937275" cy="1911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6D88E3-8913-466E-9A96-4ADB0E6E8BA3}"/>
              </a:ext>
            </a:extLst>
          </p:cNvPr>
          <p:cNvGrpSpPr/>
          <p:nvPr/>
        </p:nvGrpSpPr>
        <p:grpSpPr>
          <a:xfrm>
            <a:off x="7131869" y="2362158"/>
            <a:ext cx="1937275" cy="1911766"/>
            <a:chOff x="6995392" y="2178422"/>
            <a:chExt cx="2100665" cy="209236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805BC77-CCE3-4CE8-B441-CE5A9ECF9816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E29D11-0E40-4E47-8404-46E5CD0D3338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33" name="하트 32">
              <a:extLst>
                <a:ext uri="{FF2B5EF4-FFF2-40B4-BE49-F238E27FC236}">
                  <a16:creationId xmlns:a16="http://schemas.microsoft.com/office/drawing/2014/main" id="{51D83B65-EB7A-4885-A9FE-8FCF1FF41DF8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FCD48C6-F95C-47D2-995D-E8E2408A73A2}"/>
              </a:ext>
            </a:extLst>
          </p:cNvPr>
          <p:cNvGrpSpPr/>
          <p:nvPr/>
        </p:nvGrpSpPr>
        <p:grpSpPr>
          <a:xfrm>
            <a:off x="2856152" y="2362157"/>
            <a:ext cx="1937275" cy="1911766"/>
            <a:chOff x="6995392" y="2178422"/>
            <a:chExt cx="2100665" cy="209236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66F7F59-9622-4B86-8233-F7C2274CAEB3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CAB3E43-CC9C-4FEE-A7A0-8D1D6105E601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37" name="하트 36">
              <a:extLst>
                <a:ext uri="{FF2B5EF4-FFF2-40B4-BE49-F238E27FC236}">
                  <a16:creationId xmlns:a16="http://schemas.microsoft.com/office/drawing/2014/main" id="{4C312CDA-F1E1-43D0-BF1E-FF9FB2B56C13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5E5EE55-BE4B-4B4B-A3B2-D6C75DFFFF7F}"/>
              </a:ext>
            </a:extLst>
          </p:cNvPr>
          <p:cNvGrpSpPr/>
          <p:nvPr/>
        </p:nvGrpSpPr>
        <p:grpSpPr>
          <a:xfrm>
            <a:off x="4978996" y="2362156"/>
            <a:ext cx="1937275" cy="1911766"/>
            <a:chOff x="6995392" y="2178422"/>
            <a:chExt cx="2100665" cy="209236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6735362-FD1A-449F-9363-2E6A15967E4A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266F2F-9FF3-4F75-A39F-BE0C23676170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1" name="하트 40">
              <a:extLst>
                <a:ext uri="{FF2B5EF4-FFF2-40B4-BE49-F238E27FC236}">
                  <a16:creationId xmlns:a16="http://schemas.microsoft.com/office/drawing/2014/main" id="{9E347873-6A4A-4583-A446-4070DC03E952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5F1DCF1-718E-40E9-B0F2-9B394F7558E1}"/>
              </a:ext>
            </a:extLst>
          </p:cNvPr>
          <p:cNvGrpSpPr/>
          <p:nvPr/>
        </p:nvGrpSpPr>
        <p:grpSpPr>
          <a:xfrm>
            <a:off x="715895" y="4432526"/>
            <a:ext cx="1937275" cy="1911766"/>
            <a:chOff x="6995392" y="2178422"/>
            <a:chExt cx="2100665" cy="209236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6E9375C-B904-4759-A632-FF0E544E30C4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140A72D-5672-44DD-B5F0-8E3FA1AC9E92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 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5" name="하트 44">
              <a:extLst>
                <a:ext uri="{FF2B5EF4-FFF2-40B4-BE49-F238E27FC236}">
                  <a16:creationId xmlns:a16="http://schemas.microsoft.com/office/drawing/2014/main" id="{F94FE8BC-F9EE-4C84-9115-D9EFE8E3CA2F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DB10863-4B1E-40CA-B0E3-DB66BD4D3F58}"/>
              </a:ext>
            </a:extLst>
          </p:cNvPr>
          <p:cNvGrpSpPr/>
          <p:nvPr/>
        </p:nvGrpSpPr>
        <p:grpSpPr>
          <a:xfrm>
            <a:off x="7144485" y="4432524"/>
            <a:ext cx="1937275" cy="1911766"/>
            <a:chOff x="6995392" y="2178422"/>
            <a:chExt cx="2100665" cy="209236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441CEC2-A04E-4E7D-BA4C-5060D36EE4A9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D49F8C6-524B-4629-B18B-95BA90C28C52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9" name="하트 48">
              <a:extLst>
                <a:ext uri="{FF2B5EF4-FFF2-40B4-BE49-F238E27FC236}">
                  <a16:creationId xmlns:a16="http://schemas.microsoft.com/office/drawing/2014/main" id="{841BBEBB-988F-4E9A-B70E-1A7D5C2221AA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B748654-6EC3-4D4B-8F75-24B2449F5C73}"/>
              </a:ext>
            </a:extLst>
          </p:cNvPr>
          <p:cNvGrpSpPr/>
          <p:nvPr/>
        </p:nvGrpSpPr>
        <p:grpSpPr>
          <a:xfrm>
            <a:off x="2868768" y="4432523"/>
            <a:ext cx="1937275" cy="1911766"/>
            <a:chOff x="6995392" y="2178422"/>
            <a:chExt cx="2100665" cy="2092363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604A97-2B86-4B51-BAF7-3625FC83EB5F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45C9F0-1881-4200-B527-66C2736A0F68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53" name="하트 52">
              <a:extLst>
                <a:ext uri="{FF2B5EF4-FFF2-40B4-BE49-F238E27FC236}">
                  <a16:creationId xmlns:a16="http://schemas.microsoft.com/office/drawing/2014/main" id="{21E9E594-7DBA-4A59-A29A-141D2C441303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1C20891-5FFC-4D09-8C0D-64BB99117BC2}"/>
              </a:ext>
            </a:extLst>
          </p:cNvPr>
          <p:cNvGrpSpPr/>
          <p:nvPr/>
        </p:nvGrpSpPr>
        <p:grpSpPr>
          <a:xfrm>
            <a:off x="4991612" y="4432522"/>
            <a:ext cx="1937275" cy="1911766"/>
            <a:chOff x="6995392" y="2178422"/>
            <a:chExt cx="2100665" cy="209236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2143A2D-62AF-45DB-834F-C1F8CE2F7B9E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4DEDA92-63F4-4A7D-AA82-8D4D5B5BF10A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57" name="하트 56">
              <a:extLst>
                <a:ext uri="{FF2B5EF4-FFF2-40B4-BE49-F238E27FC236}">
                  <a16:creationId xmlns:a16="http://schemas.microsoft.com/office/drawing/2014/main" id="{87D1F89E-501D-45D5-BCC5-C5440BE16D2A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EA67160-9BB5-471E-B523-BB76023783D2}"/>
              </a:ext>
            </a:extLst>
          </p:cNvPr>
          <p:cNvSpPr/>
          <p:nvPr/>
        </p:nvSpPr>
        <p:spPr>
          <a:xfrm>
            <a:off x="695325" y="1916679"/>
            <a:ext cx="590214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8</a:t>
            </a:r>
            <a:r>
              <a:rPr lang="ko-KR" altLang="en-US" sz="1050" b="1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85C68E1-2274-42B0-8500-5128A55C1994}"/>
              </a:ext>
            </a:extLst>
          </p:cNvPr>
          <p:cNvSpPr/>
          <p:nvPr/>
        </p:nvSpPr>
        <p:spPr>
          <a:xfrm>
            <a:off x="1285539" y="1916679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신규등록순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C295107-11C2-40C7-825C-36A474812539}"/>
              </a:ext>
            </a:extLst>
          </p:cNvPr>
          <p:cNvSpPr/>
          <p:nvPr/>
        </p:nvSpPr>
        <p:spPr>
          <a:xfrm>
            <a:off x="2101024" y="1916679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댓글많은순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8AE42C6-FAA6-4AF3-A3C8-2AF610BB1C61}"/>
              </a:ext>
            </a:extLst>
          </p:cNvPr>
          <p:cNvSpPr/>
          <p:nvPr/>
        </p:nvSpPr>
        <p:spPr>
          <a:xfrm>
            <a:off x="2923965" y="1916679"/>
            <a:ext cx="5176543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EDE4573-D800-4CAC-B1E3-C1BB39CDE2AF}"/>
              </a:ext>
            </a:extLst>
          </p:cNvPr>
          <p:cNvSpPr/>
          <p:nvPr/>
        </p:nvSpPr>
        <p:spPr>
          <a:xfrm>
            <a:off x="7309372" y="1916679"/>
            <a:ext cx="791135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40</a:t>
            </a:r>
            <a:r>
              <a:rPr lang="ko-KR" altLang="en-US" sz="800" dirty="0" err="1">
                <a:solidFill>
                  <a:schemeClr val="tx1"/>
                </a:solidFill>
              </a:rPr>
              <a:t>개씩보기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550564D-DC39-41C3-8291-7ABAE3169B89}"/>
              </a:ext>
            </a:extLst>
          </p:cNvPr>
          <p:cNvSpPr/>
          <p:nvPr/>
        </p:nvSpPr>
        <p:spPr>
          <a:xfrm>
            <a:off x="8116643" y="1946139"/>
            <a:ext cx="217105" cy="237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화살표: 갈매기형 수장 66">
            <a:extLst>
              <a:ext uri="{FF2B5EF4-FFF2-40B4-BE49-F238E27FC236}">
                <a16:creationId xmlns:a16="http://schemas.microsoft.com/office/drawing/2014/main" id="{2C72D626-7220-4200-AB39-5DE5E06DDB40}"/>
              </a:ext>
            </a:extLst>
          </p:cNvPr>
          <p:cNvSpPr/>
          <p:nvPr/>
        </p:nvSpPr>
        <p:spPr>
          <a:xfrm rot="5400000">
            <a:off x="8167551" y="2005284"/>
            <a:ext cx="104396" cy="107685"/>
          </a:xfrm>
          <a:prstGeom prst="chevron">
            <a:avLst>
              <a:gd name="adj" fmla="val 7322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CD22EA-F7A9-4931-B701-7AC8EEA18FBC}"/>
              </a:ext>
            </a:extLst>
          </p:cNvPr>
          <p:cNvSpPr/>
          <p:nvPr/>
        </p:nvSpPr>
        <p:spPr>
          <a:xfrm>
            <a:off x="8344039" y="1892786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2C12CF0-2C50-45F1-B5EE-B7235AFB540A}"/>
              </a:ext>
            </a:extLst>
          </p:cNvPr>
          <p:cNvSpPr/>
          <p:nvPr/>
        </p:nvSpPr>
        <p:spPr>
          <a:xfrm>
            <a:off x="8737706" y="1893374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AE71DAA-84F0-4A86-8121-C673B0BE3E66}"/>
              </a:ext>
            </a:extLst>
          </p:cNvPr>
          <p:cNvSpPr/>
          <p:nvPr/>
        </p:nvSpPr>
        <p:spPr>
          <a:xfrm>
            <a:off x="8777233" y="1943170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4567CCC-EFA2-4C32-BF0B-3F00A9DDDA90}"/>
              </a:ext>
            </a:extLst>
          </p:cNvPr>
          <p:cNvSpPr/>
          <p:nvPr/>
        </p:nvSpPr>
        <p:spPr>
          <a:xfrm>
            <a:off x="8777233" y="206976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26D3008-DF73-4D80-8A17-2E9AF740D4FD}"/>
              </a:ext>
            </a:extLst>
          </p:cNvPr>
          <p:cNvSpPr/>
          <p:nvPr/>
        </p:nvSpPr>
        <p:spPr>
          <a:xfrm>
            <a:off x="8399657" y="194317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34984C3-3FDB-4446-845D-7F4C46563825}"/>
              </a:ext>
            </a:extLst>
          </p:cNvPr>
          <p:cNvSpPr/>
          <p:nvPr/>
        </p:nvSpPr>
        <p:spPr>
          <a:xfrm>
            <a:off x="8515570" y="1943170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57B2A72-EBCF-4674-99B3-30156000EFBA}"/>
              </a:ext>
            </a:extLst>
          </p:cNvPr>
          <p:cNvSpPr/>
          <p:nvPr/>
        </p:nvSpPr>
        <p:spPr>
          <a:xfrm>
            <a:off x="8399657" y="2069762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4BF9F05-413F-4D24-9475-F5046BDC84A0}"/>
              </a:ext>
            </a:extLst>
          </p:cNvPr>
          <p:cNvSpPr/>
          <p:nvPr/>
        </p:nvSpPr>
        <p:spPr>
          <a:xfrm>
            <a:off x="8515569" y="206976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6222856-6F28-4104-85D1-EE1E741814D5}"/>
              </a:ext>
            </a:extLst>
          </p:cNvPr>
          <p:cNvCxnSpPr>
            <a:cxnSpLocks/>
          </p:cNvCxnSpPr>
          <p:nvPr/>
        </p:nvCxnSpPr>
        <p:spPr>
          <a:xfrm>
            <a:off x="8887820" y="1948549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96607-8ECF-4E86-8A43-EADCEA6BBA33}"/>
              </a:ext>
            </a:extLst>
          </p:cNvPr>
          <p:cNvCxnSpPr>
            <a:cxnSpLocks/>
          </p:cNvCxnSpPr>
          <p:nvPr/>
        </p:nvCxnSpPr>
        <p:spPr>
          <a:xfrm>
            <a:off x="8889613" y="1998751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7E8DA2A-5555-4646-BE34-A227C7C75508}"/>
              </a:ext>
            </a:extLst>
          </p:cNvPr>
          <p:cNvCxnSpPr>
            <a:cxnSpLocks/>
          </p:cNvCxnSpPr>
          <p:nvPr/>
        </p:nvCxnSpPr>
        <p:spPr>
          <a:xfrm>
            <a:off x="8894994" y="2068675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2575D73-121D-4227-A3B0-145C2E89026F}"/>
              </a:ext>
            </a:extLst>
          </p:cNvPr>
          <p:cNvCxnSpPr>
            <a:cxnSpLocks/>
          </p:cNvCxnSpPr>
          <p:nvPr/>
        </p:nvCxnSpPr>
        <p:spPr>
          <a:xfrm>
            <a:off x="8896787" y="2118877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더하기 기호 79">
            <a:extLst>
              <a:ext uri="{FF2B5EF4-FFF2-40B4-BE49-F238E27FC236}">
                <a16:creationId xmlns:a16="http://schemas.microsoft.com/office/drawing/2014/main" id="{39C352AB-332C-4A84-88CB-D5C78D8A15A7}"/>
              </a:ext>
            </a:extLst>
          </p:cNvPr>
          <p:cNvSpPr/>
          <p:nvPr/>
        </p:nvSpPr>
        <p:spPr>
          <a:xfrm>
            <a:off x="1352206" y="3001737"/>
            <a:ext cx="679315" cy="632604"/>
          </a:xfrm>
          <a:prstGeom prst="mathPlus">
            <a:avLst>
              <a:gd name="adj1" fmla="val 99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F552CA-1A0D-495B-9990-8179294AE1AD}"/>
              </a:ext>
            </a:extLst>
          </p:cNvPr>
          <p:cNvSpPr txBox="1"/>
          <p:nvPr/>
        </p:nvSpPr>
        <p:spPr>
          <a:xfrm>
            <a:off x="1285539" y="3766806"/>
            <a:ext cx="1025549" cy="39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아이디어 </a:t>
            </a:r>
            <a:b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올리기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31AE51-3124-4902-B8DA-19E442A55350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BCBB00-7DDC-4F9A-8F8E-8CE12C0C8A3D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97164-C356-4ED5-94B0-77CCD903780C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아이디어 올리기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82D7B-B0E3-4FE8-8A82-1B702A23D648}"/>
              </a:ext>
            </a:extLst>
          </p:cNvPr>
          <p:cNvSpPr txBox="1"/>
          <p:nvPr/>
        </p:nvSpPr>
        <p:spPr>
          <a:xfrm>
            <a:off x="9973237" y="898164"/>
            <a:ext cx="2039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아이디어 올리기 메뉴 클릭</a:t>
            </a:r>
            <a:br>
              <a:rPr lang="en-US" altLang="ko-KR" sz="900" dirty="0"/>
            </a:br>
            <a:r>
              <a:rPr lang="en-US" altLang="ko-KR" sz="900" dirty="0"/>
              <a:t>- </a:t>
            </a:r>
            <a:r>
              <a:rPr lang="ko-KR" altLang="en-US" sz="900" dirty="0" err="1"/>
              <a:t>한줄에</a:t>
            </a:r>
            <a:r>
              <a:rPr lang="ko-KR" altLang="en-US" sz="900" dirty="0"/>
              <a:t> </a:t>
            </a:r>
            <a:r>
              <a:rPr lang="en-US" altLang="ko-KR" sz="900" dirty="0"/>
              <a:t>4</a:t>
            </a:r>
            <a:r>
              <a:rPr lang="ko-KR" altLang="en-US" sz="900" dirty="0"/>
              <a:t>개의 이미지를 뿌려주는 게시판으로 이동한다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좌측상단 </a:t>
            </a:r>
            <a:r>
              <a:rPr lang="en-US" altLang="ko-KR" sz="900" dirty="0"/>
              <a:t>1</a:t>
            </a:r>
            <a:r>
              <a:rPr lang="ko-KR" altLang="en-US" sz="900" dirty="0"/>
              <a:t>개의 이미지 위치에는 신규 작성 키를 위치한다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기본 페이지는 </a:t>
            </a:r>
            <a:r>
              <a:rPr lang="en-US" altLang="ko-KR" sz="900" dirty="0"/>
              <a:t>8</a:t>
            </a:r>
            <a:r>
              <a:rPr lang="ko-KR" altLang="en-US" sz="900" dirty="0"/>
              <a:t>개씩 노출한다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6FCC21-7162-461C-873E-F61E096A6589}"/>
              </a:ext>
            </a:extLst>
          </p:cNvPr>
          <p:cNvSpPr txBox="1"/>
          <p:nvPr/>
        </p:nvSpPr>
        <p:spPr>
          <a:xfrm>
            <a:off x="3837405" y="6383978"/>
            <a:ext cx="2156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&lt; </a:t>
            </a:r>
            <a:r>
              <a:rPr lang="en-US" altLang="ko-KR" sz="1100" b="1" dirty="0"/>
              <a:t>1</a:t>
            </a:r>
            <a:r>
              <a:rPr lang="en-US" altLang="ko-KR" sz="1050" dirty="0"/>
              <a:t> 2 3 …. 10 &gt;</a:t>
            </a:r>
            <a:endParaRPr lang="ko-KR" altLang="en-US" sz="1050" dirty="0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FA3C7A5-A7F6-437F-9475-7F02E2AF05DB}"/>
              </a:ext>
            </a:extLst>
          </p:cNvPr>
          <p:cNvGrpSpPr/>
          <p:nvPr/>
        </p:nvGrpSpPr>
        <p:grpSpPr>
          <a:xfrm>
            <a:off x="4770833" y="234086"/>
            <a:ext cx="888108" cy="509194"/>
            <a:chOff x="9973237" y="231289"/>
            <a:chExt cx="2100665" cy="509194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5BFF832-2ED5-4D60-AFA5-D55E145826C7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A4EF62D-E2DF-4464-8ABC-9AB2D6427FD4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AE97CF-FF5B-4619-AE96-B324AD608A6C}"/>
              </a:ext>
            </a:extLst>
          </p:cNvPr>
          <p:cNvGrpSpPr/>
          <p:nvPr/>
        </p:nvGrpSpPr>
        <p:grpSpPr>
          <a:xfrm>
            <a:off x="5744828" y="224504"/>
            <a:ext cx="4130955" cy="531596"/>
            <a:chOff x="9973237" y="231289"/>
            <a:chExt cx="2100665" cy="531596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9C473139-EC54-4A40-8B1F-2AA24B789CA6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0B415F8-2861-452B-B0BD-42678B599C6F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아이디어 페이지는 카드 형식의 게시판으로 구성한다</a:t>
              </a:r>
              <a:r>
                <a:rPr lang="en-US" altLang="ko-KR" sz="900" dirty="0"/>
                <a:t>. </a:t>
              </a:r>
              <a:br>
                <a:rPr lang="en-US" altLang="ko-KR" sz="900" dirty="0"/>
              </a:br>
              <a:r>
                <a:rPr lang="ko-KR" altLang="en-US" sz="900" dirty="0"/>
                <a:t>한 개의 페이지에 </a:t>
              </a:r>
              <a:r>
                <a:rPr lang="en-US" altLang="ko-KR" sz="900" dirty="0"/>
                <a:t>7</a:t>
              </a:r>
              <a:r>
                <a:rPr lang="ko-KR" altLang="en-US" sz="900" dirty="0"/>
                <a:t>개를 표시한다</a:t>
              </a:r>
              <a:r>
                <a:rPr lang="en-US" altLang="ko-KR" sz="900" dirty="0"/>
                <a:t>.</a:t>
              </a:r>
              <a:br>
                <a:rPr lang="en-US" altLang="ko-KR" sz="900" dirty="0"/>
              </a:br>
              <a:r>
                <a:rPr lang="ko-KR" altLang="en-US" sz="900" dirty="0" err="1"/>
                <a:t>한줄에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4</a:t>
              </a:r>
              <a:r>
                <a:rPr lang="ko-KR" altLang="en-US" sz="900" dirty="0"/>
                <a:t>개의 이미지를 나열한다</a:t>
              </a:r>
              <a:r>
                <a:rPr lang="en-US" altLang="ko-KR" sz="900" dirty="0"/>
                <a:t>.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BB46792-2C9F-467C-8DC3-F61DAB6981E8}"/>
              </a:ext>
            </a:extLst>
          </p:cNvPr>
          <p:cNvSpPr txBox="1"/>
          <p:nvPr/>
        </p:nvSpPr>
        <p:spPr>
          <a:xfrm>
            <a:off x="1022353" y="1569560"/>
            <a:ext cx="2365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accent2">
                    <a:lumMod val="75000"/>
                  </a:schemeClr>
                </a:solidFill>
              </a:rPr>
              <a:t>올리기</a:t>
            </a:r>
            <a:r>
              <a:rPr lang="ko-KR" altLang="en-US" sz="1000" dirty="0"/>
              <a:t>                    알리기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4096F9E-930B-4B83-B1C1-13AA049F90D2}"/>
              </a:ext>
            </a:extLst>
          </p:cNvPr>
          <p:cNvCxnSpPr/>
          <p:nvPr/>
        </p:nvCxnSpPr>
        <p:spPr>
          <a:xfrm>
            <a:off x="1362216" y="1844732"/>
            <a:ext cx="450839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099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4687A7D-A3BD-4965-AE06-21A329E312A6}"/>
              </a:ext>
            </a:extLst>
          </p:cNvPr>
          <p:cNvSpPr/>
          <p:nvPr/>
        </p:nvSpPr>
        <p:spPr>
          <a:xfrm rot="5400000">
            <a:off x="4631120" y="870993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027EB-74F9-4FCF-B235-E68E53C06DA1}"/>
              </a:ext>
            </a:extLst>
          </p:cNvPr>
          <p:cNvSpPr txBox="1"/>
          <p:nvPr/>
        </p:nvSpPr>
        <p:spPr>
          <a:xfrm>
            <a:off x="276112" y="840174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5D760-0910-4A78-8B1A-3093A68F6118}"/>
              </a:ext>
            </a:extLst>
          </p:cNvPr>
          <p:cNvSpPr txBox="1"/>
          <p:nvPr/>
        </p:nvSpPr>
        <p:spPr>
          <a:xfrm>
            <a:off x="3605994" y="855062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42FFB551-64CB-46AC-B5CA-E9220D2C6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856527"/>
            <a:ext cx="187123" cy="19834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2AF059-E6DF-48DA-ADD5-7738AACFDD59}"/>
              </a:ext>
            </a:extLst>
          </p:cNvPr>
          <p:cNvGrpSpPr/>
          <p:nvPr/>
        </p:nvGrpSpPr>
        <p:grpSpPr>
          <a:xfrm>
            <a:off x="1022353" y="1274060"/>
            <a:ext cx="7303873" cy="538776"/>
            <a:chOff x="1022353" y="2068720"/>
            <a:chExt cx="7303873" cy="5387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D9128E-771C-4D24-A818-960664B981CE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B43FB4-E449-4024-BAB9-76588F63A315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77C9AB-BE74-4D31-A2D2-68B6C7CB53AB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CA66F99-1D3B-4788-BA43-54099DE36445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E37262-E838-4FA4-A3BB-FB9FE1AE8AF9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87A6EC-B291-4FFB-A952-606650049CE2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23" name="그래픽 22" descr="크리켓">
              <a:extLst>
                <a:ext uri="{FF2B5EF4-FFF2-40B4-BE49-F238E27FC236}">
                  <a16:creationId xmlns:a16="http://schemas.microsoft.com/office/drawing/2014/main" id="{1FF1A094-AB83-4D76-A377-38959A02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2D49A10-6AA6-4D21-A377-E71B8C092D22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4563BB-6AFF-469F-9ADD-081FDFFCF859}"/>
              </a:ext>
            </a:extLst>
          </p:cNvPr>
          <p:cNvCxnSpPr>
            <a:cxnSpLocks/>
          </p:cNvCxnSpPr>
          <p:nvPr/>
        </p:nvCxnSpPr>
        <p:spPr>
          <a:xfrm>
            <a:off x="209104" y="1844165"/>
            <a:ext cx="9463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EA67160-9BB5-471E-B523-BB76023783D2}"/>
              </a:ext>
            </a:extLst>
          </p:cNvPr>
          <p:cNvSpPr/>
          <p:nvPr/>
        </p:nvSpPr>
        <p:spPr>
          <a:xfrm>
            <a:off x="695325" y="1916679"/>
            <a:ext cx="590214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8</a:t>
            </a:r>
            <a:r>
              <a:rPr lang="ko-KR" altLang="en-US" sz="1050" b="1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85C68E1-2274-42B0-8500-5128A55C1994}"/>
              </a:ext>
            </a:extLst>
          </p:cNvPr>
          <p:cNvSpPr/>
          <p:nvPr/>
        </p:nvSpPr>
        <p:spPr>
          <a:xfrm>
            <a:off x="1285539" y="1916679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신규등록순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C295107-11C2-40C7-825C-36A474812539}"/>
              </a:ext>
            </a:extLst>
          </p:cNvPr>
          <p:cNvSpPr/>
          <p:nvPr/>
        </p:nvSpPr>
        <p:spPr>
          <a:xfrm>
            <a:off x="2101024" y="1916679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리뷰많은순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8AE42C6-FAA6-4AF3-A3C8-2AF610BB1C61}"/>
              </a:ext>
            </a:extLst>
          </p:cNvPr>
          <p:cNvSpPr/>
          <p:nvPr/>
        </p:nvSpPr>
        <p:spPr>
          <a:xfrm>
            <a:off x="2923965" y="1916679"/>
            <a:ext cx="5176543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EDE4573-D800-4CAC-B1E3-C1BB39CDE2AF}"/>
              </a:ext>
            </a:extLst>
          </p:cNvPr>
          <p:cNvSpPr/>
          <p:nvPr/>
        </p:nvSpPr>
        <p:spPr>
          <a:xfrm>
            <a:off x="7309372" y="1916679"/>
            <a:ext cx="791135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40</a:t>
            </a:r>
            <a:r>
              <a:rPr lang="ko-KR" altLang="en-US" sz="800" dirty="0" err="1">
                <a:solidFill>
                  <a:schemeClr val="tx1"/>
                </a:solidFill>
              </a:rPr>
              <a:t>개씩보기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550564D-DC39-41C3-8291-7ABAE3169B89}"/>
              </a:ext>
            </a:extLst>
          </p:cNvPr>
          <p:cNvSpPr/>
          <p:nvPr/>
        </p:nvSpPr>
        <p:spPr>
          <a:xfrm>
            <a:off x="8116643" y="1946139"/>
            <a:ext cx="217105" cy="237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화살표: 갈매기형 수장 66">
            <a:extLst>
              <a:ext uri="{FF2B5EF4-FFF2-40B4-BE49-F238E27FC236}">
                <a16:creationId xmlns:a16="http://schemas.microsoft.com/office/drawing/2014/main" id="{2C72D626-7220-4200-AB39-5DE5E06DDB40}"/>
              </a:ext>
            </a:extLst>
          </p:cNvPr>
          <p:cNvSpPr/>
          <p:nvPr/>
        </p:nvSpPr>
        <p:spPr>
          <a:xfrm rot="5400000">
            <a:off x="8167551" y="2005284"/>
            <a:ext cx="104396" cy="107685"/>
          </a:xfrm>
          <a:prstGeom prst="chevron">
            <a:avLst>
              <a:gd name="adj" fmla="val 7322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CD22EA-F7A9-4931-B701-7AC8EEA18FBC}"/>
              </a:ext>
            </a:extLst>
          </p:cNvPr>
          <p:cNvSpPr/>
          <p:nvPr/>
        </p:nvSpPr>
        <p:spPr>
          <a:xfrm>
            <a:off x="8344039" y="1892786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2C12CF0-2C50-45F1-B5EE-B7235AFB540A}"/>
              </a:ext>
            </a:extLst>
          </p:cNvPr>
          <p:cNvSpPr/>
          <p:nvPr/>
        </p:nvSpPr>
        <p:spPr>
          <a:xfrm>
            <a:off x="8737706" y="1893374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AE71DAA-84F0-4A86-8121-C673B0BE3E66}"/>
              </a:ext>
            </a:extLst>
          </p:cNvPr>
          <p:cNvSpPr/>
          <p:nvPr/>
        </p:nvSpPr>
        <p:spPr>
          <a:xfrm>
            <a:off x="8777233" y="1943170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4567CCC-EFA2-4C32-BF0B-3F00A9DDDA90}"/>
              </a:ext>
            </a:extLst>
          </p:cNvPr>
          <p:cNvSpPr/>
          <p:nvPr/>
        </p:nvSpPr>
        <p:spPr>
          <a:xfrm>
            <a:off x="8777233" y="206976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26D3008-DF73-4D80-8A17-2E9AF740D4FD}"/>
              </a:ext>
            </a:extLst>
          </p:cNvPr>
          <p:cNvSpPr/>
          <p:nvPr/>
        </p:nvSpPr>
        <p:spPr>
          <a:xfrm>
            <a:off x="8399657" y="194317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34984C3-3FDB-4446-845D-7F4C46563825}"/>
              </a:ext>
            </a:extLst>
          </p:cNvPr>
          <p:cNvSpPr/>
          <p:nvPr/>
        </p:nvSpPr>
        <p:spPr>
          <a:xfrm>
            <a:off x="8515570" y="1943170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57B2A72-EBCF-4674-99B3-30156000EFBA}"/>
              </a:ext>
            </a:extLst>
          </p:cNvPr>
          <p:cNvSpPr/>
          <p:nvPr/>
        </p:nvSpPr>
        <p:spPr>
          <a:xfrm>
            <a:off x="8399657" y="2069762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4BF9F05-413F-4D24-9475-F5046BDC84A0}"/>
              </a:ext>
            </a:extLst>
          </p:cNvPr>
          <p:cNvSpPr/>
          <p:nvPr/>
        </p:nvSpPr>
        <p:spPr>
          <a:xfrm>
            <a:off x="8515569" y="206976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6222856-6F28-4104-85D1-EE1E741814D5}"/>
              </a:ext>
            </a:extLst>
          </p:cNvPr>
          <p:cNvCxnSpPr>
            <a:cxnSpLocks/>
          </p:cNvCxnSpPr>
          <p:nvPr/>
        </p:nvCxnSpPr>
        <p:spPr>
          <a:xfrm>
            <a:off x="8887820" y="1948549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96607-8ECF-4E86-8A43-EADCEA6BBA33}"/>
              </a:ext>
            </a:extLst>
          </p:cNvPr>
          <p:cNvCxnSpPr>
            <a:cxnSpLocks/>
          </p:cNvCxnSpPr>
          <p:nvPr/>
        </p:nvCxnSpPr>
        <p:spPr>
          <a:xfrm>
            <a:off x="8889613" y="1998751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7E8DA2A-5555-4646-BE34-A227C7C75508}"/>
              </a:ext>
            </a:extLst>
          </p:cNvPr>
          <p:cNvCxnSpPr>
            <a:cxnSpLocks/>
          </p:cNvCxnSpPr>
          <p:nvPr/>
        </p:nvCxnSpPr>
        <p:spPr>
          <a:xfrm>
            <a:off x="8894994" y="2068675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2575D73-121D-4227-A3B0-145C2E89026F}"/>
              </a:ext>
            </a:extLst>
          </p:cNvPr>
          <p:cNvCxnSpPr>
            <a:cxnSpLocks/>
          </p:cNvCxnSpPr>
          <p:nvPr/>
        </p:nvCxnSpPr>
        <p:spPr>
          <a:xfrm>
            <a:off x="8896787" y="2118877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5E5418A6-C2A7-4CC4-B804-A4C6EECCDC76}"/>
              </a:ext>
            </a:extLst>
          </p:cNvPr>
          <p:cNvGrpSpPr/>
          <p:nvPr/>
        </p:nvGrpSpPr>
        <p:grpSpPr>
          <a:xfrm>
            <a:off x="2859399" y="3903834"/>
            <a:ext cx="2024414" cy="547660"/>
            <a:chOff x="2845523" y="4004920"/>
            <a:chExt cx="2024414" cy="54766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223FEAB-E733-4B0B-812F-611063749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6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523" y="4004920"/>
              <a:ext cx="1937274" cy="372428"/>
            </a:xfrm>
            <a:prstGeom prst="rect">
              <a:avLst/>
            </a:prstGeom>
          </p:spPr>
        </p:pic>
        <p:sp>
          <p:nvSpPr>
            <p:cNvPr id="2" name="화살표: 위쪽 1">
              <a:extLst>
                <a:ext uri="{FF2B5EF4-FFF2-40B4-BE49-F238E27FC236}">
                  <a16:creationId xmlns:a16="http://schemas.microsoft.com/office/drawing/2014/main" id="{F574FB85-1D64-4523-B832-C637440ACF9B}"/>
                </a:ext>
              </a:extLst>
            </p:cNvPr>
            <p:cNvSpPr/>
            <p:nvPr/>
          </p:nvSpPr>
          <p:spPr>
            <a:xfrm rot="20307538">
              <a:off x="4690572" y="4280078"/>
              <a:ext cx="170880" cy="272502"/>
            </a:xfrm>
            <a:prstGeom prst="upArrow">
              <a:avLst>
                <a:gd name="adj1" fmla="val 16848"/>
                <a:gd name="adj2" fmla="val 12663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래픽 4" descr="댓글 중요">
              <a:extLst>
                <a:ext uri="{FF2B5EF4-FFF2-40B4-BE49-F238E27FC236}">
                  <a16:creationId xmlns:a16="http://schemas.microsoft.com/office/drawing/2014/main" id="{D1D13525-C8E0-4CFF-8529-D1BD2159D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79917" y="4052621"/>
              <a:ext cx="334243" cy="292975"/>
            </a:xfrm>
            <a:prstGeom prst="rect">
              <a:avLst/>
            </a:prstGeom>
          </p:spPr>
        </p:pic>
        <p:pic>
          <p:nvPicPr>
            <p:cNvPr id="7" name="그래픽 6" descr="책갈피">
              <a:extLst>
                <a:ext uri="{FF2B5EF4-FFF2-40B4-BE49-F238E27FC236}">
                  <a16:creationId xmlns:a16="http://schemas.microsoft.com/office/drawing/2014/main" id="{F73F5ADF-88EB-46AF-A193-4F7F252B0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192776" y="4049769"/>
              <a:ext cx="264869" cy="26486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7E0F17-0C79-421D-8736-841599F70DE0}"/>
                </a:ext>
              </a:extLst>
            </p:cNvPr>
            <p:cNvSpPr txBox="1"/>
            <p:nvPr/>
          </p:nvSpPr>
          <p:spPr>
            <a:xfrm>
              <a:off x="3770667" y="4049869"/>
              <a:ext cx="485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: 2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E376D9-FA84-4422-AC58-69A36ABE0125}"/>
                </a:ext>
              </a:extLst>
            </p:cNvPr>
            <p:cNvSpPr txBox="1"/>
            <p:nvPr/>
          </p:nvSpPr>
          <p:spPr>
            <a:xfrm>
              <a:off x="4384906" y="4041296"/>
              <a:ext cx="485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: 3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6A80A8E-A5C3-4A37-9514-BB6A4D0180F9}"/>
              </a:ext>
            </a:extLst>
          </p:cNvPr>
          <p:cNvSpPr txBox="1"/>
          <p:nvPr/>
        </p:nvSpPr>
        <p:spPr>
          <a:xfrm>
            <a:off x="3824789" y="6640764"/>
            <a:ext cx="2156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&lt; </a:t>
            </a:r>
            <a:r>
              <a:rPr lang="en-US" altLang="ko-KR" sz="1100" b="1" dirty="0"/>
              <a:t>1</a:t>
            </a:r>
            <a:r>
              <a:rPr lang="en-US" altLang="ko-KR" sz="1050" dirty="0"/>
              <a:t> 2 3 …. 10 &gt;</a:t>
            </a:r>
            <a:endParaRPr lang="ko-KR" altLang="en-US" sz="105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4B71FE-C14E-463A-9C5A-F27C233F105E}"/>
              </a:ext>
            </a:extLst>
          </p:cNvPr>
          <p:cNvSpPr/>
          <p:nvPr/>
        </p:nvSpPr>
        <p:spPr>
          <a:xfrm>
            <a:off x="703279" y="2362160"/>
            <a:ext cx="1937275" cy="1911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BF991252-10EC-44CC-B45F-3B165A95E77D}"/>
              </a:ext>
            </a:extLst>
          </p:cNvPr>
          <p:cNvGrpSpPr/>
          <p:nvPr/>
        </p:nvGrpSpPr>
        <p:grpSpPr>
          <a:xfrm>
            <a:off x="7131869" y="2362158"/>
            <a:ext cx="1937275" cy="1911766"/>
            <a:chOff x="6995392" y="2178422"/>
            <a:chExt cx="2100665" cy="2092363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AD31C8B-A548-4E0A-AD5E-F205FD12A0D4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786D58E-B4BD-48C6-A8D0-598A8576EAC3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87" name="하트 86">
              <a:extLst>
                <a:ext uri="{FF2B5EF4-FFF2-40B4-BE49-F238E27FC236}">
                  <a16:creationId xmlns:a16="http://schemas.microsoft.com/office/drawing/2014/main" id="{406464E2-DC54-4DC1-84DD-29A87C64FAEB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952C4F71-4B42-41CC-8F44-B25FB0356A3D}"/>
              </a:ext>
            </a:extLst>
          </p:cNvPr>
          <p:cNvGrpSpPr/>
          <p:nvPr/>
        </p:nvGrpSpPr>
        <p:grpSpPr>
          <a:xfrm>
            <a:off x="2856152" y="2362157"/>
            <a:ext cx="1937275" cy="1911766"/>
            <a:chOff x="6995392" y="2178422"/>
            <a:chExt cx="2100665" cy="2092363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271578B-609A-484B-98D5-9481376465D9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24D4E04-8E2F-4DB6-8C8B-81A3BAC5E29F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91" name="하트 90">
              <a:extLst>
                <a:ext uri="{FF2B5EF4-FFF2-40B4-BE49-F238E27FC236}">
                  <a16:creationId xmlns:a16="http://schemas.microsoft.com/office/drawing/2014/main" id="{89A6EE0C-DCC1-4399-B005-C9AC4BCED6FF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7C990EDE-B66B-47E3-AAF9-925B4F63A2C0}"/>
              </a:ext>
            </a:extLst>
          </p:cNvPr>
          <p:cNvGrpSpPr/>
          <p:nvPr/>
        </p:nvGrpSpPr>
        <p:grpSpPr>
          <a:xfrm>
            <a:off x="4978996" y="2362156"/>
            <a:ext cx="1937275" cy="1911766"/>
            <a:chOff x="6995392" y="2178422"/>
            <a:chExt cx="2100665" cy="2092363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6F24316C-4B70-420D-9883-8C730CAE419F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46DD1C4-1213-4BFF-BE3C-F8EC6AEA2E85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95" name="하트 94">
              <a:extLst>
                <a:ext uri="{FF2B5EF4-FFF2-40B4-BE49-F238E27FC236}">
                  <a16:creationId xmlns:a16="http://schemas.microsoft.com/office/drawing/2014/main" id="{A65D379C-A3A3-4F0B-99DC-84DC3FE369C1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A5AADC5-7587-43FA-BD7D-611D85AEBAD6}"/>
              </a:ext>
            </a:extLst>
          </p:cNvPr>
          <p:cNvGrpSpPr/>
          <p:nvPr/>
        </p:nvGrpSpPr>
        <p:grpSpPr>
          <a:xfrm>
            <a:off x="715895" y="4432526"/>
            <a:ext cx="1937275" cy="1911766"/>
            <a:chOff x="6995392" y="2178422"/>
            <a:chExt cx="2100665" cy="2092363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F1BBA1E-01AC-4E68-906F-20A12A560019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5470B54-0256-40BF-A006-9E47EF89B07E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 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99" name="하트 98">
              <a:extLst>
                <a:ext uri="{FF2B5EF4-FFF2-40B4-BE49-F238E27FC236}">
                  <a16:creationId xmlns:a16="http://schemas.microsoft.com/office/drawing/2014/main" id="{B8828416-6965-47AF-9D5F-4814B652FAE9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F8DF99CD-D29E-4B7F-B405-5140F3ED3960}"/>
              </a:ext>
            </a:extLst>
          </p:cNvPr>
          <p:cNvGrpSpPr/>
          <p:nvPr/>
        </p:nvGrpSpPr>
        <p:grpSpPr>
          <a:xfrm>
            <a:off x="7144485" y="4432524"/>
            <a:ext cx="1937275" cy="1911766"/>
            <a:chOff x="6995392" y="2178422"/>
            <a:chExt cx="2100665" cy="2092363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E1DE486-519B-4E0A-9B35-DB4DD65F7678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2FC2E17-5A7F-4714-87FA-9DFBD06DD592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103" name="하트 102">
              <a:extLst>
                <a:ext uri="{FF2B5EF4-FFF2-40B4-BE49-F238E27FC236}">
                  <a16:creationId xmlns:a16="http://schemas.microsoft.com/office/drawing/2014/main" id="{5A709942-4D08-4410-B05F-52362573663B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7DE4E2F-5BDF-4464-A3C5-98A5DBD82F51}"/>
              </a:ext>
            </a:extLst>
          </p:cNvPr>
          <p:cNvGrpSpPr/>
          <p:nvPr/>
        </p:nvGrpSpPr>
        <p:grpSpPr>
          <a:xfrm>
            <a:off x="2868768" y="4432523"/>
            <a:ext cx="1937275" cy="1911766"/>
            <a:chOff x="6995392" y="2178422"/>
            <a:chExt cx="2100665" cy="2092363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1AA88DCE-D0F7-4860-B706-1074F3A10CFD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38288CD-866C-47A0-BB9E-2074CF3D16AE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107" name="하트 106">
              <a:extLst>
                <a:ext uri="{FF2B5EF4-FFF2-40B4-BE49-F238E27FC236}">
                  <a16:creationId xmlns:a16="http://schemas.microsoft.com/office/drawing/2014/main" id="{389B8350-2FDA-4CBB-A09F-3906344387DF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83409E6D-C0FB-4652-AEF7-3FBBDBF74BB8}"/>
              </a:ext>
            </a:extLst>
          </p:cNvPr>
          <p:cNvGrpSpPr/>
          <p:nvPr/>
        </p:nvGrpSpPr>
        <p:grpSpPr>
          <a:xfrm>
            <a:off x="4991612" y="4432522"/>
            <a:ext cx="1937275" cy="1911766"/>
            <a:chOff x="6995392" y="2178422"/>
            <a:chExt cx="2100665" cy="2092363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98E33E2C-55C4-4BE4-9579-43B841F63EB3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66D5931-0CAE-49A3-90F0-4E175BFBF981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111" name="하트 110">
              <a:extLst>
                <a:ext uri="{FF2B5EF4-FFF2-40B4-BE49-F238E27FC236}">
                  <a16:creationId xmlns:a16="http://schemas.microsoft.com/office/drawing/2014/main" id="{33B171EE-BC71-4F7C-8966-52A792CD3A93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2" name="더하기 기호 111">
            <a:extLst>
              <a:ext uri="{FF2B5EF4-FFF2-40B4-BE49-F238E27FC236}">
                <a16:creationId xmlns:a16="http://schemas.microsoft.com/office/drawing/2014/main" id="{74D2F73D-4EB9-43EE-A19F-11E2FBBE4307}"/>
              </a:ext>
            </a:extLst>
          </p:cNvPr>
          <p:cNvSpPr/>
          <p:nvPr/>
        </p:nvSpPr>
        <p:spPr>
          <a:xfrm>
            <a:off x="1352206" y="3001737"/>
            <a:ext cx="679315" cy="632604"/>
          </a:xfrm>
          <a:prstGeom prst="mathPlus">
            <a:avLst>
              <a:gd name="adj1" fmla="val 99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0ADBCED-9E28-4ECE-8DAF-3636005C581D}"/>
              </a:ext>
            </a:extLst>
          </p:cNvPr>
          <p:cNvSpPr txBox="1"/>
          <p:nvPr/>
        </p:nvSpPr>
        <p:spPr>
          <a:xfrm>
            <a:off x="1285539" y="3766806"/>
            <a:ext cx="1025549" cy="39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아이디어 </a:t>
            </a:r>
            <a:b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올리기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6993572-BEA8-4EFC-A5C7-D7E9A203033A}"/>
              </a:ext>
            </a:extLst>
          </p:cNvPr>
          <p:cNvSpPr txBox="1"/>
          <p:nvPr/>
        </p:nvSpPr>
        <p:spPr>
          <a:xfrm>
            <a:off x="3837405" y="6383978"/>
            <a:ext cx="2156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&lt; </a:t>
            </a:r>
            <a:r>
              <a:rPr lang="en-US" altLang="ko-KR" sz="1100" b="1" dirty="0"/>
              <a:t>1</a:t>
            </a:r>
            <a:r>
              <a:rPr lang="en-US" altLang="ko-KR" sz="1050" dirty="0"/>
              <a:t> 2 3 …. 10 &gt;</a:t>
            </a:r>
            <a:endParaRPr lang="ko-KR" altLang="en-US" sz="105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A2380E-A5DF-4EDB-BFDE-1377D7721B47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6C4933-A5E7-45EA-A08A-2B442333EAFF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C257BD-D3CF-454E-964D-4702539DDDBB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아이디어 올리기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AC258F-4228-4CA5-91C5-B386CEB29F80}"/>
              </a:ext>
            </a:extLst>
          </p:cNvPr>
          <p:cNvSpPr txBox="1"/>
          <p:nvPr/>
        </p:nvSpPr>
        <p:spPr>
          <a:xfrm>
            <a:off x="9973237" y="898164"/>
            <a:ext cx="20398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마우스 오버 시 댓글 숫자와 </a:t>
            </a:r>
            <a:r>
              <a:rPr lang="ko-KR" altLang="en-US" sz="900" dirty="0" err="1"/>
              <a:t>좋앙</a:t>
            </a:r>
            <a:r>
              <a:rPr lang="ko-KR" altLang="en-US" sz="900" dirty="0"/>
              <a:t> 숫자를 표시한다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D8F9D1B6-BF5F-4B20-B51F-714A7FCF163D}"/>
              </a:ext>
            </a:extLst>
          </p:cNvPr>
          <p:cNvGrpSpPr/>
          <p:nvPr/>
        </p:nvGrpSpPr>
        <p:grpSpPr>
          <a:xfrm>
            <a:off x="4770833" y="234086"/>
            <a:ext cx="888108" cy="509194"/>
            <a:chOff x="9973237" y="231289"/>
            <a:chExt cx="2100665" cy="509194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45408A9-7E8F-4247-AB8B-E6D62001CBF5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9AF6F53-0C16-4914-BF44-12CE8D45C914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D910AB5-C4D0-4E05-B0EB-185E762D6AA3}"/>
              </a:ext>
            </a:extLst>
          </p:cNvPr>
          <p:cNvGrpSpPr/>
          <p:nvPr/>
        </p:nvGrpSpPr>
        <p:grpSpPr>
          <a:xfrm>
            <a:off x="5744828" y="224504"/>
            <a:ext cx="4130955" cy="509194"/>
            <a:chOff x="9973237" y="231289"/>
            <a:chExt cx="2100665" cy="509194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3C4A569-7529-4CEE-83DA-069437B01EF8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92A94D8-4E4B-449E-9172-AABD4A969C8B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게시물 미리보기가 가능하도록 한다</a:t>
              </a:r>
              <a:r>
                <a:rPr lang="en-US" altLang="ko-KR" sz="900" dirty="0"/>
                <a:t>.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8A6C5D5D-50BC-4CAB-9F3C-77E2AE5323AE}"/>
              </a:ext>
            </a:extLst>
          </p:cNvPr>
          <p:cNvSpPr txBox="1"/>
          <p:nvPr/>
        </p:nvSpPr>
        <p:spPr>
          <a:xfrm>
            <a:off x="1022353" y="1569560"/>
            <a:ext cx="2365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accent2">
                    <a:lumMod val="75000"/>
                  </a:schemeClr>
                </a:solidFill>
              </a:rPr>
              <a:t>올리기</a:t>
            </a:r>
            <a:r>
              <a:rPr lang="ko-KR" altLang="en-US" sz="1000" dirty="0"/>
              <a:t>                    알리기</a:t>
            </a: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CE66473-77E5-44CD-A068-4909393B4642}"/>
              </a:ext>
            </a:extLst>
          </p:cNvPr>
          <p:cNvCxnSpPr/>
          <p:nvPr/>
        </p:nvCxnSpPr>
        <p:spPr>
          <a:xfrm>
            <a:off x="1362216" y="1844732"/>
            <a:ext cx="450839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985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4687A7D-A3BD-4965-AE06-21A329E312A6}"/>
              </a:ext>
            </a:extLst>
          </p:cNvPr>
          <p:cNvSpPr/>
          <p:nvPr/>
        </p:nvSpPr>
        <p:spPr>
          <a:xfrm rot="5400000">
            <a:off x="4631120" y="870993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027EB-74F9-4FCF-B235-E68E53C06DA1}"/>
              </a:ext>
            </a:extLst>
          </p:cNvPr>
          <p:cNvSpPr txBox="1"/>
          <p:nvPr/>
        </p:nvSpPr>
        <p:spPr>
          <a:xfrm>
            <a:off x="276112" y="840174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5D760-0910-4A78-8B1A-3093A68F6118}"/>
              </a:ext>
            </a:extLst>
          </p:cNvPr>
          <p:cNvSpPr txBox="1"/>
          <p:nvPr/>
        </p:nvSpPr>
        <p:spPr>
          <a:xfrm>
            <a:off x="3605994" y="855062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42FFB551-64CB-46AC-B5CA-E9220D2C6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856527"/>
            <a:ext cx="187123" cy="19834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2AF059-E6DF-48DA-ADD5-7738AACFDD59}"/>
              </a:ext>
            </a:extLst>
          </p:cNvPr>
          <p:cNvGrpSpPr/>
          <p:nvPr/>
        </p:nvGrpSpPr>
        <p:grpSpPr>
          <a:xfrm>
            <a:off x="1022353" y="1274060"/>
            <a:ext cx="7303873" cy="538776"/>
            <a:chOff x="1022353" y="2068720"/>
            <a:chExt cx="7303873" cy="5387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D9128E-771C-4D24-A818-960664B981CE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B43FB4-E449-4024-BAB9-76588F63A315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77C9AB-BE74-4D31-A2D2-68B6C7CB53AB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CA66F99-1D3B-4788-BA43-54099DE36445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E37262-E838-4FA4-A3BB-FB9FE1AE8AF9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87A6EC-B291-4FFB-A952-606650049CE2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23" name="그래픽 22" descr="크리켓">
              <a:extLst>
                <a:ext uri="{FF2B5EF4-FFF2-40B4-BE49-F238E27FC236}">
                  <a16:creationId xmlns:a16="http://schemas.microsoft.com/office/drawing/2014/main" id="{1FF1A094-AB83-4D76-A377-38959A02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2D49A10-6AA6-4D21-A377-E71B8C092D22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4563BB-6AFF-469F-9ADD-081FDFFCF859}"/>
              </a:ext>
            </a:extLst>
          </p:cNvPr>
          <p:cNvCxnSpPr>
            <a:cxnSpLocks/>
          </p:cNvCxnSpPr>
          <p:nvPr/>
        </p:nvCxnSpPr>
        <p:spPr>
          <a:xfrm>
            <a:off x="209104" y="1844165"/>
            <a:ext cx="9463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EA67160-9BB5-471E-B523-BB76023783D2}"/>
              </a:ext>
            </a:extLst>
          </p:cNvPr>
          <p:cNvSpPr/>
          <p:nvPr/>
        </p:nvSpPr>
        <p:spPr>
          <a:xfrm>
            <a:off x="695325" y="1916679"/>
            <a:ext cx="590214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8</a:t>
            </a:r>
            <a:r>
              <a:rPr lang="ko-KR" altLang="en-US" sz="1050" b="1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85C68E1-2274-42B0-8500-5128A55C1994}"/>
              </a:ext>
            </a:extLst>
          </p:cNvPr>
          <p:cNvSpPr/>
          <p:nvPr/>
        </p:nvSpPr>
        <p:spPr>
          <a:xfrm>
            <a:off x="1285539" y="1916679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신규등록순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C295107-11C2-40C7-825C-36A474812539}"/>
              </a:ext>
            </a:extLst>
          </p:cNvPr>
          <p:cNvSpPr/>
          <p:nvPr/>
        </p:nvSpPr>
        <p:spPr>
          <a:xfrm>
            <a:off x="2101024" y="1916679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리뷰많은순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8AE42C6-FAA6-4AF3-A3C8-2AF610BB1C61}"/>
              </a:ext>
            </a:extLst>
          </p:cNvPr>
          <p:cNvSpPr/>
          <p:nvPr/>
        </p:nvSpPr>
        <p:spPr>
          <a:xfrm>
            <a:off x="2923965" y="1916679"/>
            <a:ext cx="5176543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550564D-DC39-41C3-8291-7ABAE3169B89}"/>
              </a:ext>
            </a:extLst>
          </p:cNvPr>
          <p:cNvSpPr/>
          <p:nvPr/>
        </p:nvSpPr>
        <p:spPr>
          <a:xfrm>
            <a:off x="8116643" y="1946139"/>
            <a:ext cx="217105" cy="237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화살표: 갈매기형 수장 66">
            <a:extLst>
              <a:ext uri="{FF2B5EF4-FFF2-40B4-BE49-F238E27FC236}">
                <a16:creationId xmlns:a16="http://schemas.microsoft.com/office/drawing/2014/main" id="{2C72D626-7220-4200-AB39-5DE5E06DDB40}"/>
              </a:ext>
            </a:extLst>
          </p:cNvPr>
          <p:cNvSpPr/>
          <p:nvPr/>
        </p:nvSpPr>
        <p:spPr>
          <a:xfrm rot="5400000">
            <a:off x="8167551" y="2005284"/>
            <a:ext cx="104396" cy="107685"/>
          </a:xfrm>
          <a:prstGeom prst="chevron">
            <a:avLst>
              <a:gd name="adj" fmla="val 7322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CD22EA-F7A9-4931-B701-7AC8EEA18FBC}"/>
              </a:ext>
            </a:extLst>
          </p:cNvPr>
          <p:cNvSpPr/>
          <p:nvPr/>
        </p:nvSpPr>
        <p:spPr>
          <a:xfrm>
            <a:off x="8344039" y="1892786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2C12CF0-2C50-45F1-B5EE-B7235AFB540A}"/>
              </a:ext>
            </a:extLst>
          </p:cNvPr>
          <p:cNvSpPr/>
          <p:nvPr/>
        </p:nvSpPr>
        <p:spPr>
          <a:xfrm>
            <a:off x="8737706" y="1893374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AE71DAA-84F0-4A86-8121-C673B0BE3E66}"/>
              </a:ext>
            </a:extLst>
          </p:cNvPr>
          <p:cNvSpPr/>
          <p:nvPr/>
        </p:nvSpPr>
        <p:spPr>
          <a:xfrm>
            <a:off x="8777233" y="1943170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4567CCC-EFA2-4C32-BF0B-3F00A9DDDA90}"/>
              </a:ext>
            </a:extLst>
          </p:cNvPr>
          <p:cNvSpPr/>
          <p:nvPr/>
        </p:nvSpPr>
        <p:spPr>
          <a:xfrm>
            <a:off x="8777233" y="206976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26D3008-DF73-4D80-8A17-2E9AF740D4FD}"/>
              </a:ext>
            </a:extLst>
          </p:cNvPr>
          <p:cNvSpPr/>
          <p:nvPr/>
        </p:nvSpPr>
        <p:spPr>
          <a:xfrm>
            <a:off x="8399657" y="194317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34984C3-3FDB-4446-845D-7F4C46563825}"/>
              </a:ext>
            </a:extLst>
          </p:cNvPr>
          <p:cNvSpPr/>
          <p:nvPr/>
        </p:nvSpPr>
        <p:spPr>
          <a:xfrm>
            <a:off x="8515570" y="1943170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57B2A72-EBCF-4674-99B3-30156000EFBA}"/>
              </a:ext>
            </a:extLst>
          </p:cNvPr>
          <p:cNvSpPr/>
          <p:nvPr/>
        </p:nvSpPr>
        <p:spPr>
          <a:xfrm>
            <a:off x="8399657" y="2069762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4BF9F05-413F-4D24-9475-F5046BDC84A0}"/>
              </a:ext>
            </a:extLst>
          </p:cNvPr>
          <p:cNvSpPr/>
          <p:nvPr/>
        </p:nvSpPr>
        <p:spPr>
          <a:xfrm>
            <a:off x="8515569" y="206976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6222856-6F28-4104-85D1-EE1E741814D5}"/>
              </a:ext>
            </a:extLst>
          </p:cNvPr>
          <p:cNvCxnSpPr>
            <a:cxnSpLocks/>
          </p:cNvCxnSpPr>
          <p:nvPr/>
        </p:nvCxnSpPr>
        <p:spPr>
          <a:xfrm>
            <a:off x="8887820" y="1948549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96607-8ECF-4E86-8A43-EADCEA6BBA33}"/>
              </a:ext>
            </a:extLst>
          </p:cNvPr>
          <p:cNvCxnSpPr>
            <a:cxnSpLocks/>
          </p:cNvCxnSpPr>
          <p:nvPr/>
        </p:nvCxnSpPr>
        <p:spPr>
          <a:xfrm>
            <a:off x="8889613" y="1998751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7E8DA2A-5555-4646-BE34-A227C7C75508}"/>
              </a:ext>
            </a:extLst>
          </p:cNvPr>
          <p:cNvCxnSpPr>
            <a:cxnSpLocks/>
          </p:cNvCxnSpPr>
          <p:nvPr/>
        </p:nvCxnSpPr>
        <p:spPr>
          <a:xfrm>
            <a:off x="8894994" y="2068675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2575D73-121D-4227-A3B0-145C2E89026F}"/>
              </a:ext>
            </a:extLst>
          </p:cNvPr>
          <p:cNvCxnSpPr>
            <a:cxnSpLocks/>
          </p:cNvCxnSpPr>
          <p:nvPr/>
        </p:nvCxnSpPr>
        <p:spPr>
          <a:xfrm>
            <a:off x="8896787" y="2118877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5E5418A6-C2A7-4CC4-B804-A4C6EECCDC76}"/>
              </a:ext>
            </a:extLst>
          </p:cNvPr>
          <p:cNvGrpSpPr/>
          <p:nvPr/>
        </p:nvGrpSpPr>
        <p:grpSpPr>
          <a:xfrm>
            <a:off x="2859399" y="3903834"/>
            <a:ext cx="2024414" cy="547660"/>
            <a:chOff x="2845523" y="4004920"/>
            <a:chExt cx="2024414" cy="54766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223FEAB-E733-4B0B-812F-611063749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6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523" y="4004920"/>
              <a:ext cx="1937274" cy="372428"/>
            </a:xfrm>
            <a:prstGeom prst="rect">
              <a:avLst/>
            </a:prstGeom>
          </p:spPr>
        </p:pic>
        <p:sp>
          <p:nvSpPr>
            <p:cNvPr id="2" name="화살표: 위쪽 1">
              <a:extLst>
                <a:ext uri="{FF2B5EF4-FFF2-40B4-BE49-F238E27FC236}">
                  <a16:creationId xmlns:a16="http://schemas.microsoft.com/office/drawing/2014/main" id="{F574FB85-1D64-4523-B832-C637440ACF9B}"/>
                </a:ext>
              </a:extLst>
            </p:cNvPr>
            <p:cNvSpPr/>
            <p:nvPr/>
          </p:nvSpPr>
          <p:spPr>
            <a:xfrm rot="20307538">
              <a:off x="4690572" y="4280078"/>
              <a:ext cx="170880" cy="272502"/>
            </a:xfrm>
            <a:prstGeom prst="upArrow">
              <a:avLst>
                <a:gd name="adj1" fmla="val 16848"/>
                <a:gd name="adj2" fmla="val 12663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래픽 4" descr="댓글 중요">
              <a:extLst>
                <a:ext uri="{FF2B5EF4-FFF2-40B4-BE49-F238E27FC236}">
                  <a16:creationId xmlns:a16="http://schemas.microsoft.com/office/drawing/2014/main" id="{D1D13525-C8E0-4CFF-8529-D1BD2159D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79917" y="4052621"/>
              <a:ext cx="334243" cy="292975"/>
            </a:xfrm>
            <a:prstGeom prst="rect">
              <a:avLst/>
            </a:prstGeom>
          </p:spPr>
        </p:pic>
        <p:pic>
          <p:nvPicPr>
            <p:cNvPr id="7" name="그래픽 6" descr="책갈피">
              <a:extLst>
                <a:ext uri="{FF2B5EF4-FFF2-40B4-BE49-F238E27FC236}">
                  <a16:creationId xmlns:a16="http://schemas.microsoft.com/office/drawing/2014/main" id="{F73F5ADF-88EB-46AF-A193-4F7F252B0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192776" y="4049769"/>
              <a:ext cx="264869" cy="26486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7E0F17-0C79-421D-8736-841599F70DE0}"/>
                </a:ext>
              </a:extLst>
            </p:cNvPr>
            <p:cNvSpPr txBox="1"/>
            <p:nvPr/>
          </p:nvSpPr>
          <p:spPr>
            <a:xfrm>
              <a:off x="3770667" y="4049869"/>
              <a:ext cx="485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: 2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E376D9-FA84-4422-AC58-69A36ABE0125}"/>
                </a:ext>
              </a:extLst>
            </p:cNvPr>
            <p:cNvSpPr txBox="1"/>
            <p:nvPr/>
          </p:nvSpPr>
          <p:spPr>
            <a:xfrm>
              <a:off x="4384906" y="4041296"/>
              <a:ext cx="485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: 3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4B71FE-C14E-463A-9C5A-F27C233F105E}"/>
              </a:ext>
            </a:extLst>
          </p:cNvPr>
          <p:cNvSpPr/>
          <p:nvPr/>
        </p:nvSpPr>
        <p:spPr>
          <a:xfrm>
            <a:off x="703279" y="2362160"/>
            <a:ext cx="1937275" cy="1911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BF991252-10EC-44CC-B45F-3B165A95E77D}"/>
              </a:ext>
            </a:extLst>
          </p:cNvPr>
          <p:cNvGrpSpPr/>
          <p:nvPr/>
        </p:nvGrpSpPr>
        <p:grpSpPr>
          <a:xfrm>
            <a:off x="7131869" y="2362158"/>
            <a:ext cx="1937275" cy="1911766"/>
            <a:chOff x="6995392" y="2178422"/>
            <a:chExt cx="2100665" cy="2092363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AD31C8B-A548-4E0A-AD5E-F205FD12A0D4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786D58E-B4BD-48C6-A8D0-598A8576EAC3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87" name="하트 86">
              <a:extLst>
                <a:ext uri="{FF2B5EF4-FFF2-40B4-BE49-F238E27FC236}">
                  <a16:creationId xmlns:a16="http://schemas.microsoft.com/office/drawing/2014/main" id="{406464E2-DC54-4DC1-84DD-29A87C64FAEB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952C4F71-4B42-41CC-8F44-B25FB0356A3D}"/>
              </a:ext>
            </a:extLst>
          </p:cNvPr>
          <p:cNvGrpSpPr/>
          <p:nvPr/>
        </p:nvGrpSpPr>
        <p:grpSpPr>
          <a:xfrm>
            <a:off x="2856152" y="2362157"/>
            <a:ext cx="1937275" cy="1911766"/>
            <a:chOff x="6995392" y="2178422"/>
            <a:chExt cx="2100665" cy="2092363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271578B-609A-484B-98D5-9481376465D9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24D4E04-8E2F-4DB6-8C8B-81A3BAC5E29F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91" name="하트 90">
              <a:extLst>
                <a:ext uri="{FF2B5EF4-FFF2-40B4-BE49-F238E27FC236}">
                  <a16:creationId xmlns:a16="http://schemas.microsoft.com/office/drawing/2014/main" id="{89A6EE0C-DCC1-4399-B005-C9AC4BCED6FF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7C990EDE-B66B-47E3-AAF9-925B4F63A2C0}"/>
              </a:ext>
            </a:extLst>
          </p:cNvPr>
          <p:cNvGrpSpPr/>
          <p:nvPr/>
        </p:nvGrpSpPr>
        <p:grpSpPr>
          <a:xfrm>
            <a:off x="4978996" y="2362156"/>
            <a:ext cx="1937275" cy="1911766"/>
            <a:chOff x="6995392" y="2178422"/>
            <a:chExt cx="2100665" cy="2092363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6F24316C-4B70-420D-9883-8C730CAE419F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46DD1C4-1213-4BFF-BE3C-F8EC6AEA2E85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95" name="하트 94">
              <a:extLst>
                <a:ext uri="{FF2B5EF4-FFF2-40B4-BE49-F238E27FC236}">
                  <a16:creationId xmlns:a16="http://schemas.microsoft.com/office/drawing/2014/main" id="{A65D379C-A3A3-4F0B-99DC-84DC3FE369C1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A5AADC5-7587-43FA-BD7D-611D85AEBAD6}"/>
              </a:ext>
            </a:extLst>
          </p:cNvPr>
          <p:cNvGrpSpPr/>
          <p:nvPr/>
        </p:nvGrpSpPr>
        <p:grpSpPr>
          <a:xfrm>
            <a:off x="715895" y="4432526"/>
            <a:ext cx="1937275" cy="1911766"/>
            <a:chOff x="6995392" y="2178422"/>
            <a:chExt cx="2100665" cy="2092363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F1BBA1E-01AC-4E68-906F-20A12A560019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5470B54-0256-40BF-A006-9E47EF89B07E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 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99" name="하트 98">
              <a:extLst>
                <a:ext uri="{FF2B5EF4-FFF2-40B4-BE49-F238E27FC236}">
                  <a16:creationId xmlns:a16="http://schemas.microsoft.com/office/drawing/2014/main" id="{B8828416-6965-47AF-9D5F-4814B652FAE9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F8DF99CD-D29E-4B7F-B405-5140F3ED3960}"/>
              </a:ext>
            </a:extLst>
          </p:cNvPr>
          <p:cNvGrpSpPr/>
          <p:nvPr/>
        </p:nvGrpSpPr>
        <p:grpSpPr>
          <a:xfrm>
            <a:off x="7144485" y="4432524"/>
            <a:ext cx="1937275" cy="1911766"/>
            <a:chOff x="6995392" y="2178422"/>
            <a:chExt cx="2100665" cy="2092363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E1DE486-519B-4E0A-9B35-DB4DD65F7678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2FC2E17-5A7F-4714-87FA-9DFBD06DD592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103" name="하트 102">
              <a:extLst>
                <a:ext uri="{FF2B5EF4-FFF2-40B4-BE49-F238E27FC236}">
                  <a16:creationId xmlns:a16="http://schemas.microsoft.com/office/drawing/2014/main" id="{5A709942-4D08-4410-B05F-52362573663B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7DE4E2F-5BDF-4464-A3C5-98A5DBD82F51}"/>
              </a:ext>
            </a:extLst>
          </p:cNvPr>
          <p:cNvGrpSpPr/>
          <p:nvPr/>
        </p:nvGrpSpPr>
        <p:grpSpPr>
          <a:xfrm>
            <a:off x="2868768" y="4432523"/>
            <a:ext cx="1937275" cy="1911766"/>
            <a:chOff x="6995392" y="2178422"/>
            <a:chExt cx="2100665" cy="2092363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1AA88DCE-D0F7-4860-B706-1074F3A10CFD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38288CD-866C-47A0-BB9E-2074CF3D16AE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107" name="하트 106">
              <a:extLst>
                <a:ext uri="{FF2B5EF4-FFF2-40B4-BE49-F238E27FC236}">
                  <a16:creationId xmlns:a16="http://schemas.microsoft.com/office/drawing/2014/main" id="{389B8350-2FDA-4CBB-A09F-3906344387DF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83409E6D-C0FB-4652-AEF7-3FBBDBF74BB8}"/>
              </a:ext>
            </a:extLst>
          </p:cNvPr>
          <p:cNvGrpSpPr/>
          <p:nvPr/>
        </p:nvGrpSpPr>
        <p:grpSpPr>
          <a:xfrm>
            <a:off x="4991612" y="4432522"/>
            <a:ext cx="1937275" cy="1911766"/>
            <a:chOff x="6995392" y="2178422"/>
            <a:chExt cx="2100665" cy="2092363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98E33E2C-55C4-4BE4-9579-43B841F63EB3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66D5931-0CAE-49A3-90F0-4E175BFBF981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111" name="하트 110">
              <a:extLst>
                <a:ext uri="{FF2B5EF4-FFF2-40B4-BE49-F238E27FC236}">
                  <a16:creationId xmlns:a16="http://schemas.microsoft.com/office/drawing/2014/main" id="{33B171EE-BC71-4F7C-8966-52A792CD3A93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2" name="더하기 기호 111">
            <a:extLst>
              <a:ext uri="{FF2B5EF4-FFF2-40B4-BE49-F238E27FC236}">
                <a16:creationId xmlns:a16="http://schemas.microsoft.com/office/drawing/2014/main" id="{74D2F73D-4EB9-43EE-A19F-11E2FBBE4307}"/>
              </a:ext>
            </a:extLst>
          </p:cNvPr>
          <p:cNvSpPr/>
          <p:nvPr/>
        </p:nvSpPr>
        <p:spPr>
          <a:xfrm>
            <a:off x="1352206" y="3001737"/>
            <a:ext cx="679315" cy="632604"/>
          </a:xfrm>
          <a:prstGeom prst="mathPlus">
            <a:avLst>
              <a:gd name="adj1" fmla="val 99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0ADBCED-9E28-4ECE-8DAF-3636005C581D}"/>
              </a:ext>
            </a:extLst>
          </p:cNvPr>
          <p:cNvSpPr txBox="1"/>
          <p:nvPr/>
        </p:nvSpPr>
        <p:spPr>
          <a:xfrm>
            <a:off x="1285539" y="3766806"/>
            <a:ext cx="1025549" cy="39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아이디어 </a:t>
            </a:r>
            <a:b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올리기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6993572-BEA8-4EFC-A5C7-D7E9A203033A}"/>
              </a:ext>
            </a:extLst>
          </p:cNvPr>
          <p:cNvSpPr txBox="1"/>
          <p:nvPr/>
        </p:nvSpPr>
        <p:spPr>
          <a:xfrm>
            <a:off x="3837405" y="6383978"/>
            <a:ext cx="2156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&lt; </a:t>
            </a:r>
            <a:r>
              <a:rPr lang="en-US" altLang="ko-KR" sz="1100" b="1" dirty="0"/>
              <a:t>1</a:t>
            </a:r>
            <a:r>
              <a:rPr lang="en-US" altLang="ko-KR" sz="1050" dirty="0"/>
              <a:t> 2 3 …. 10 &gt;</a:t>
            </a:r>
            <a:endParaRPr lang="ko-KR" altLang="en-US" sz="105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EDE4573-D800-4CAC-B1E3-C1BB39CDE2AF}"/>
              </a:ext>
            </a:extLst>
          </p:cNvPr>
          <p:cNvSpPr/>
          <p:nvPr/>
        </p:nvSpPr>
        <p:spPr>
          <a:xfrm>
            <a:off x="7309372" y="1663635"/>
            <a:ext cx="791135" cy="79984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8</a:t>
            </a:r>
            <a:r>
              <a:rPr lang="ko-KR" altLang="en-US" sz="900" b="1" dirty="0" err="1">
                <a:solidFill>
                  <a:schemeClr val="tx1"/>
                </a:solidFill>
              </a:rPr>
              <a:t>개씩보기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16</a:t>
            </a:r>
            <a:r>
              <a:rPr lang="ko-KR" altLang="en-US" sz="900" b="1" dirty="0" err="1">
                <a:solidFill>
                  <a:schemeClr val="tx1"/>
                </a:solidFill>
              </a:rPr>
              <a:t>개씩보기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40</a:t>
            </a:r>
            <a:r>
              <a:rPr lang="ko-KR" altLang="en-US" sz="900" b="1" dirty="0" err="1">
                <a:solidFill>
                  <a:schemeClr val="tx1"/>
                </a:solidFill>
              </a:rPr>
              <a:t>개씩보기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218E3C-24F9-4EF7-AC43-19046F93F79E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211D76-8F00-4CE1-AB32-C17D7B6A5F59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AF7786-A4AC-4BE9-A5BA-0F05862FFAAC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아이디어 올리기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171FF8-34D5-46E4-9E82-7EDD4D7347B6}"/>
              </a:ext>
            </a:extLst>
          </p:cNvPr>
          <p:cNvSpPr txBox="1"/>
          <p:nvPr/>
        </p:nvSpPr>
        <p:spPr>
          <a:xfrm>
            <a:off x="9973237" y="898164"/>
            <a:ext cx="203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한 개 화면에 표시할 숫자를 조정할 수 있다</a:t>
            </a:r>
            <a:r>
              <a:rPr lang="en-US" altLang="ko-KR" sz="900" dirty="0"/>
              <a:t>. (8</a:t>
            </a:r>
            <a:r>
              <a:rPr lang="ko-KR" altLang="en-US" sz="900" dirty="0"/>
              <a:t>개 </a:t>
            </a:r>
            <a:r>
              <a:rPr lang="en-US" altLang="ko-KR" sz="900" dirty="0"/>
              <a:t>16</a:t>
            </a:r>
            <a:r>
              <a:rPr lang="ko-KR" altLang="en-US" sz="900" dirty="0"/>
              <a:t>개 </a:t>
            </a:r>
            <a:r>
              <a:rPr lang="en-US" altLang="ko-KR" sz="900" dirty="0"/>
              <a:t>40</a:t>
            </a:r>
            <a:r>
              <a:rPr lang="ko-KR" altLang="en-US" sz="900" dirty="0"/>
              <a:t>개</a:t>
            </a:r>
            <a:r>
              <a:rPr lang="en-US" altLang="ko-KR" sz="900" dirty="0"/>
              <a:t>)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화면 표시 형식은 변하지 않으며 한 개의 화면에 표시할 게시물의 숫자만 변경한다</a:t>
            </a:r>
            <a:r>
              <a:rPr lang="en-US" altLang="ko-KR" sz="900" dirty="0"/>
              <a:t>.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78A5883F-2427-4F05-A21F-42C9CDF34754}"/>
              </a:ext>
            </a:extLst>
          </p:cNvPr>
          <p:cNvGrpSpPr/>
          <p:nvPr/>
        </p:nvGrpSpPr>
        <p:grpSpPr>
          <a:xfrm>
            <a:off x="4770833" y="234086"/>
            <a:ext cx="888108" cy="509194"/>
            <a:chOff x="9973237" y="231289"/>
            <a:chExt cx="2100665" cy="509194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398A9F7-1C31-40D4-9698-C62395BC8A4B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5E4AC2E-DF64-4933-B221-6ADDB348940B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FE66C31E-FB7A-48E8-A4D0-86C22CC88A4B}"/>
              </a:ext>
            </a:extLst>
          </p:cNvPr>
          <p:cNvGrpSpPr/>
          <p:nvPr/>
        </p:nvGrpSpPr>
        <p:grpSpPr>
          <a:xfrm>
            <a:off x="5744828" y="224504"/>
            <a:ext cx="4130955" cy="509194"/>
            <a:chOff x="9973237" y="231289"/>
            <a:chExt cx="2100665" cy="509194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A1A9D666-C866-45AE-8AA5-E62F384E4801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D4B9390-7DAB-4113-9976-9EA81414957C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1</a:t>
              </a:r>
              <a:r>
                <a:rPr lang="ko-KR" altLang="en-US" sz="900" dirty="0"/>
                <a:t>개 페이지에 표시할 수 있는 게시물의 숫자를 조정할 수 있다</a:t>
              </a:r>
              <a:r>
                <a:rPr lang="en-US" altLang="ko-KR" sz="900" dirty="0"/>
                <a:t>.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5386EA2B-32F8-4A85-91A4-FCFFEFE16A58}"/>
              </a:ext>
            </a:extLst>
          </p:cNvPr>
          <p:cNvSpPr txBox="1"/>
          <p:nvPr/>
        </p:nvSpPr>
        <p:spPr>
          <a:xfrm>
            <a:off x="1022353" y="1569560"/>
            <a:ext cx="2365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accent2">
                    <a:lumMod val="75000"/>
                  </a:schemeClr>
                </a:solidFill>
              </a:rPr>
              <a:t>올리기</a:t>
            </a:r>
            <a:r>
              <a:rPr lang="ko-KR" altLang="en-US" sz="1000" dirty="0"/>
              <a:t>                    알리기</a:t>
            </a: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35B70849-DFD9-4583-B871-12F556465D58}"/>
              </a:ext>
            </a:extLst>
          </p:cNvPr>
          <p:cNvCxnSpPr/>
          <p:nvPr/>
        </p:nvCxnSpPr>
        <p:spPr>
          <a:xfrm>
            <a:off x="1362216" y="1844732"/>
            <a:ext cx="450839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105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2B027EB-74F9-4FCF-B235-E68E53C06DA1}"/>
              </a:ext>
            </a:extLst>
          </p:cNvPr>
          <p:cNvSpPr txBox="1"/>
          <p:nvPr/>
        </p:nvSpPr>
        <p:spPr>
          <a:xfrm>
            <a:off x="276112" y="840174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42FFB551-64CB-46AC-B5CA-E9220D2C6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856527"/>
            <a:ext cx="187123" cy="19834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2AF059-E6DF-48DA-ADD5-7738AACFDD59}"/>
              </a:ext>
            </a:extLst>
          </p:cNvPr>
          <p:cNvGrpSpPr/>
          <p:nvPr/>
        </p:nvGrpSpPr>
        <p:grpSpPr>
          <a:xfrm>
            <a:off x="1022353" y="1274060"/>
            <a:ext cx="7303873" cy="538776"/>
            <a:chOff x="1022353" y="2068720"/>
            <a:chExt cx="7303873" cy="5387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D9128E-771C-4D24-A818-960664B981CE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B43FB4-E449-4024-BAB9-76588F63A315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77C9AB-BE74-4D31-A2D2-68B6C7CB53AB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CA66F99-1D3B-4788-BA43-54099DE36445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E37262-E838-4FA4-A3BB-FB9FE1AE8AF9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87A6EC-B291-4FFB-A952-606650049CE2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23" name="그래픽 22" descr="크리켓">
              <a:extLst>
                <a:ext uri="{FF2B5EF4-FFF2-40B4-BE49-F238E27FC236}">
                  <a16:creationId xmlns:a16="http://schemas.microsoft.com/office/drawing/2014/main" id="{1FF1A094-AB83-4D76-A377-38959A02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2D49A10-6AA6-4D21-A377-E71B8C092D22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4563BB-6AFF-469F-9ADD-081FDFFCF859}"/>
              </a:ext>
            </a:extLst>
          </p:cNvPr>
          <p:cNvCxnSpPr>
            <a:cxnSpLocks/>
          </p:cNvCxnSpPr>
          <p:nvPr/>
        </p:nvCxnSpPr>
        <p:spPr>
          <a:xfrm>
            <a:off x="209104" y="1844165"/>
            <a:ext cx="9463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8F28B0-D40C-4DCA-AB7F-4358E2779BB7}"/>
              </a:ext>
            </a:extLst>
          </p:cNvPr>
          <p:cNvSpPr/>
          <p:nvPr/>
        </p:nvSpPr>
        <p:spPr>
          <a:xfrm>
            <a:off x="703279" y="2266572"/>
            <a:ext cx="1937275" cy="210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6D88E3-8913-466E-9A96-4ADB0E6E8BA3}"/>
              </a:ext>
            </a:extLst>
          </p:cNvPr>
          <p:cNvGrpSpPr/>
          <p:nvPr/>
        </p:nvGrpSpPr>
        <p:grpSpPr>
          <a:xfrm>
            <a:off x="7131869" y="2266570"/>
            <a:ext cx="1937275" cy="2102943"/>
            <a:chOff x="6995392" y="2178422"/>
            <a:chExt cx="2100665" cy="209236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805BC77-CCE3-4CE8-B441-CE5A9ECF9816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E29D11-0E40-4E47-8404-46E5CD0D3338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33" name="하트 32">
              <a:extLst>
                <a:ext uri="{FF2B5EF4-FFF2-40B4-BE49-F238E27FC236}">
                  <a16:creationId xmlns:a16="http://schemas.microsoft.com/office/drawing/2014/main" id="{51D83B65-EB7A-4885-A9FE-8FCF1FF41DF8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5F1DCF1-718E-40E9-B0F2-9B394F7558E1}"/>
              </a:ext>
            </a:extLst>
          </p:cNvPr>
          <p:cNvGrpSpPr/>
          <p:nvPr/>
        </p:nvGrpSpPr>
        <p:grpSpPr>
          <a:xfrm>
            <a:off x="715895" y="4532472"/>
            <a:ext cx="1937275" cy="2102943"/>
            <a:chOff x="6995392" y="2178422"/>
            <a:chExt cx="2100665" cy="209236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6E9375C-B904-4759-A632-FF0E544E30C4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140A72D-5672-44DD-B5F0-8E3FA1AC9E92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 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5" name="하트 44">
              <a:extLst>
                <a:ext uri="{FF2B5EF4-FFF2-40B4-BE49-F238E27FC236}">
                  <a16:creationId xmlns:a16="http://schemas.microsoft.com/office/drawing/2014/main" id="{F94FE8BC-F9EE-4C84-9115-D9EFE8E3CA2F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DB10863-4B1E-40CA-B0E3-DB66BD4D3F58}"/>
              </a:ext>
            </a:extLst>
          </p:cNvPr>
          <p:cNvGrpSpPr/>
          <p:nvPr/>
        </p:nvGrpSpPr>
        <p:grpSpPr>
          <a:xfrm>
            <a:off x="7144485" y="4532470"/>
            <a:ext cx="1937275" cy="2102943"/>
            <a:chOff x="6995392" y="2178422"/>
            <a:chExt cx="2100665" cy="209236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441CEC2-A04E-4E7D-BA4C-5060D36EE4A9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D49F8C6-524B-4629-B18B-95BA90C28C52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9" name="하트 48">
              <a:extLst>
                <a:ext uri="{FF2B5EF4-FFF2-40B4-BE49-F238E27FC236}">
                  <a16:creationId xmlns:a16="http://schemas.microsoft.com/office/drawing/2014/main" id="{841BBEBB-988F-4E9A-B70E-1A7D5C2221AA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B748654-6EC3-4D4B-8F75-24B2449F5C73}"/>
              </a:ext>
            </a:extLst>
          </p:cNvPr>
          <p:cNvGrpSpPr/>
          <p:nvPr/>
        </p:nvGrpSpPr>
        <p:grpSpPr>
          <a:xfrm>
            <a:off x="2868768" y="4532469"/>
            <a:ext cx="1937275" cy="2102943"/>
            <a:chOff x="6995392" y="2178422"/>
            <a:chExt cx="2100665" cy="2092363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604A97-2B86-4B51-BAF7-3625FC83EB5F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45C9F0-1881-4200-B527-66C2736A0F68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53" name="하트 52">
              <a:extLst>
                <a:ext uri="{FF2B5EF4-FFF2-40B4-BE49-F238E27FC236}">
                  <a16:creationId xmlns:a16="http://schemas.microsoft.com/office/drawing/2014/main" id="{21E9E594-7DBA-4A59-A29A-141D2C441303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1C20891-5FFC-4D09-8C0D-64BB99117BC2}"/>
              </a:ext>
            </a:extLst>
          </p:cNvPr>
          <p:cNvGrpSpPr/>
          <p:nvPr/>
        </p:nvGrpSpPr>
        <p:grpSpPr>
          <a:xfrm>
            <a:off x="4991612" y="4532468"/>
            <a:ext cx="1937275" cy="2102943"/>
            <a:chOff x="6995392" y="2178422"/>
            <a:chExt cx="2100665" cy="209236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2143A2D-62AF-45DB-834F-C1F8CE2F7B9E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4DEDA92-63F4-4A7D-AA82-8D4D5B5BF10A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57" name="하트 56">
              <a:extLst>
                <a:ext uri="{FF2B5EF4-FFF2-40B4-BE49-F238E27FC236}">
                  <a16:creationId xmlns:a16="http://schemas.microsoft.com/office/drawing/2014/main" id="{87D1F89E-501D-45D5-BCC5-C5440BE16D2A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EA67160-9BB5-471E-B523-BB76023783D2}"/>
              </a:ext>
            </a:extLst>
          </p:cNvPr>
          <p:cNvSpPr/>
          <p:nvPr/>
        </p:nvSpPr>
        <p:spPr>
          <a:xfrm>
            <a:off x="695325" y="1916679"/>
            <a:ext cx="590214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10</a:t>
            </a:r>
            <a:r>
              <a:rPr lang="ko-KR" altLang="en-US" sz="1050" b="1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8AE42C6-FAA6-4AF3-A3C8-2AF610BB1C61}"/>
              </a:ext>
            </a:extLst>
          </p:cNvPr>
          <p:cNvSpPr/>
          <p:nvPr/>
        </p:nvSpPr>
        <p:spPr>
          <a:xfrm>
            <a:off x="2923965" y="1916679"/>
            <a:ext cx="5176543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EDE4573-D800-4CAC-B1E3-C1BB39CDE2AF}"/>
              </a:ext>
            </a:extLst>
          </p:cNvPr>
          <p:cNvSpPr/>
          <p:nvPr/>
        </p:nvSpPr>
        <p:spPr>
          <a:xfrm>
            <a:off x="7309372" y="1916679"/>
            <a:ext cx="791135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40</a:t>
            </a:r>
            <a:r>
              <a:rPr lang="ko-KR" altLang="en-US" sz="800" dirty="0" err="1">
                <a:solidFill>
                  <a:schemeClr val="tx1"/>
                </a:solidFill>
              </a:rPr>
              <a:t>개씩보기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550564D-DC39-41C3-8291-7ABAE3169B89}"/>
              </a:ext>
            </a:extLst>
          </p:cNvPr>
          <p:cNvSpPr/>
          <p:nvPr/>
        </p:nvSpPr>
        <p:spPr>
          <a:xfrm>
            <a:off x="8116643" y="1946139"/>
            <a:ext cx="217105" cy="237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화살표: 갈매기형 수장 66">
            <a:extLst>
              <a:ext uri="{FF2B5EF4-FFF2-40B4-BE49-F238E27FC236}">
                <a16:creationId xmlns:a16="http://schemas.microsoft.com/office/drawing/2014/main" id="{2C72D626-7220-4200-AB39-5DE5E06DDB40}"/>
              </a:ext>
            </a:extLst>
          </p:cNvPr>
          <p:cNvSpPr/>
          <p:nvPr/>
        </p:nvSpPr>
        <p:spPr>
          <a:xfrm rot="5400000">
            <a:off x="8167551" y="2005284"/>
            <a:ext cx="104396" cy="107685"/>
          </a:xfrm>
          <a:prstGeom prst="chevron">
            <a:avLst>
              <a:gd name="adj" fmla="val 7322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CD22EA-F7A9-4931-B701-7AC8EEA18FBC}"/>
              </a:ext>
            </a:extLst>
          </p:cNvPr>
          <p:cNvSpPr/>
          <p:nvPr/>
        </p:nvSpPr>
        <p:spPr>
          <a:xfrm>
            <a:off x="8344039" y="1892786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2C12CF0-2C50-45F1-B5EE-B7235AFB540A}"/>
              </a:ext>
            </a:extLst>
          </p:cNvPr>
          <p:cNvSpPr/>
          <p:nvPr/>
        </p:nvSpPr>
        <p:spPr>
          <a:xfrm>
            <a:off x="8737706" y="1893374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AE71DAA-84F0-4A86-8121-C673B0BE3E66}"/>
              </a:ext>
            </a:extLst>
          </p:cNvPr>
          <p:cNvSpPr/>
          <p:nvPr/>
        </p:nvSpPr>
        <p:spPr>
          <a:xfrm>
            <a:off x="8777233" y="1943170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4567CCC-EFA2-4C32-BF0B-3F00A9DDDA90}"/>
              </a:ext>
            </a:extLst>
          </p:cNvPr>
          <p:cNvSpPr/>
          <p:nvPr/>
        </p:nvSpPr>
        <p:spPr>
          <a:xfrm>
            <a:off x="8777233" y="206976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26D3008-DF73-4D80-8A17-2E9AF740D4FD}"/>
              </a:ext>
            </a:extLst>
          </p:cNvPr>
          <p:cNvSpPr/>
          <p:nvPr/>
        </p:nvSpPr>
        <p:spPr>
          <a:xfrm>
            <a:off x="8399657" y="194317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34984C3-3FDB-4446-845D-7F4C46563825}"/>
              </a:ext>
            </a:extLst>
          </p:cNvPr>
          <p:cNvSpPr/>
          <p:nvPr/>
        </p:nvSpPr>
        <p:spPr>
          <a:xfrm>
            <a:off x="8515570" y="1943170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57B2A72-EBCF-4674-99B3-30156000EFBA}"/>
              </a:ext>
            </a:extLst>
          </p:cNvPr>
          <p:cNvSpPr/>
          <p:nvPr/>
        </p:nvSpPr>
        <p:spPr>
          <a:xfrm>
            <a:off x="8399657" y="2069762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4BF9F05-413F-4D24-9475-F5046BDC84A0}"/>
              </a:ext>
            </a:extLst>
          </p:cNvPr>
          <p:cNvSpPr/>
          <p:nvPr/>
        </p:nvSpPr>
        <p:spPr>
          <a:xfrm>
            <a:off x="8515569" y="206976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6222856-6F28-4104-85D1-EE1E741814D5}"/>
              </a:ext>
            </a:extLst>
          </p:cNvPr>
          <p:cNvCxnSpPr>
            <a:cxnSpLocks/>
          </p:cNvCxnSpPr>
          <p:nvPr/>
        </p:nvCxnSpPr>
        <p:spPr>
          <a:xfrm>
            <a:off x="8887820" y="1948549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96607-8ECF-4E86-8A43-EADCEA6BBA33}"/>
              </a:ext>
            </a:extLst>
          </p:cNvPr>
          <p:cNvCxnSpPr>
            <a:cxnSpLocks/>
          </p:cNvCxnSpPr>
          <p:nvPr/>
        </p:nvCxnSpPr>
        <p:spPr>
          <a:xfrm>
            <a:off x="8889613" y="1998751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7E8DA2A-5555-4646-BE34-A227C7C75508}"/>
              </a:ext>
            </a:extLst>
          </p:cNvPr>
          <p:cNvCxnSpPr>
            <a:cxnSpLocks/>
          </p:cNvCxnSpPr>
          <p:nvPr/>
        </p:nvCxnSpPr>
        <p:spPr>
          <a:xfrm>
            <a:off x="8894994" y="2068675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2575D73-121D-4227-A3B0-145C2E89026F}"/>
              </a:ext>
            </a:extLst>
          </p:cNvPr>
          <p:cNvCxnSpPr>
            <a:cxnSpLocks/>
          </p:cNvCxnSpPr>
          <p:nvPr/>
        </p:nvCxnSpPr>
        <p:spPr>
          <a:xfrm>
            <a:off x="8896787" y="2118877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5581F16-2DD3-4B2B-AFEF-8E62F2333B04}"/>
              </a:ext>
            </a:extLst>
          </p:cNvPr>
          <p:cNvSpPr txBox="1"/>
          <p:nvPr/>
        </p:nvSpPr>
        <p:spPr>
          <a:xfrm>
            <a:off x="3824789" y="6640764"/>
            <a:ext cx="2156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&lt; </a:t>
            </a:r>
            <a:r>
              <a:rPr lang="en-US" altLang="ko-KR" sz="1100" b="1" dirty="0"/>
              <a:t>1</a:t>
            </a:r>
            <a:r>
              <a:rPr lang="en-US" altLang="ko-KR" sz="1050" dirty="0"/>
              <a:t> 2 3 …. 10 &gt;</a:t>
            </a: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D6885B-F9F3-446D-B7A3-A48E35EDFA23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2947455-A2FD-46BC-AA6E-F8B000A39919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25C330-A3DE-48D2-B40F-8BDC0CB3E2DD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아이디어 올리기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714A2C-D4BE-42C3-939F-F9C519E1032F}"/>
              </a:ext>
            </a:extLst>
          </p:cNvPr>
          <p:cNvSpPr txBox="1"/>
          <p:nvPr/>
        </p:nvSpPr>
        <p:spPr>
          <a:xfrm>
            <a:off x="9973237" y="898164"/>
            <a:ext cx="20398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신규 아이디어 등록 버튼을 누르면 아이디어를 등록할 수 있는 팝업 등록 페이지가 뜬다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제목을 별도로 상단에 입력한다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입력은 에디터 형식의 입력도구를 사용한다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텍스트 크기 </a:t>
            </a:r>
            <a:r>
              <a:rPr lang="en-US" altLang="ko-KR" sz="900" dirty="0"/>
              <a:t>/ </a:t>
            </a:r>
            <a:r>
              <a:rPr lang="ko-KR" altLang="en-US" sz="900" dirty="0"/>
              <a:t>폰트</a:t>
            </a:r>
            <a:r>
              <a:rPr lang="en-US" altLang="ko-KR" sz="900" dirty="0"/>
              <a:t> / </a:t>
            </a:r>
            <a:r>
              <a:rPr lang="ko-KR" altLang="en-US" sz="900" dirty="0"/>
              <a:t>타입을 조정하여 입력이 가능하도록 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이미지를 업로드할 수 있다</a:t>
            </a:r>
            <a:r>
              <a:rPr lang="en-US" altLang="ko-KR" sz="900" dirty="0"/>
              <a:t>. 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rgbClr val="FF0000"/>
                </a:solidFill>
              </a:rPr>
              <a:t>파일 </a:t>
            </a:r>
            <a:r>
              <a:rPr lang="en-US" altLang="ko-KR" sz="900" dirty="0">
                <a:solidFill>
                  <a:srgbClr val="FF0000"/>
                </a:solidFill>
              </a:rPr>
              <a:t>/ </a:t>
            </a:r>
            <a:r>
              <a:rPr lang="ko-KR" altLang="en-US" sz="900" dirty="0">
                <a:solidFill>
                  <a:srgbClr val="FF0000"/>
                </a:solidFill>
              </a:rPr>
              <a:t>동영상 업로드 기능은 협의 필요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54922E7-72A3-4804-A387-7AEA5ED6CFAE}"/>
              </a:ext>
            </a:extLst>
          </p:cNvPr>
          <p:cNvGrpSpPr/>
          <p:nvPr/>
        </p:nvGrpSpPr>
        <p:grpSpPr>
          <a:xfrm>
            <a:off x="1180929" y="1089026"/>
            <a:ext cx="6470806" cy="5031742"/>
            <a:chOff x="1180929" y="-126517"/>
            <a:chExt cx="6470806" cy="6247285"/>
          </a:xfrm>
        </p:grpSpPr>
        <p:sp>
          <p:nvSpPr>
            <p:cNvPr id="12" name="화살표: 갈매기형 수장 11">
              <a:extLst>
                <a:ext uri="{FF2B5EF4-FFF2-40B4-BE49-F238E27FC236}">
                  <a16:creationId xmlns:a16="http://schemas.microsoft.com/office/drawing/2014/main" id="{54687A7D-A3BD-4965-AE06-21A329E312A6}"/>
                </a:ext>
              </a:extLst>
            </p:cNvPr>
            <p:cNvSpPr/>
            <p:nvPr/>
          </p:nvSpPr>
          <p:spPr>
            <a:xfrm rot="5400000">
              <a:off x="4631120" y="87099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75D760-0910-4A78-8B1A-3093A68F6118}"/>
                </a:ext>
              </a:extLst>
            </p:cNvPr>
            <p:cNvSpPr txBox="1"/>
            <p:nvPr/>
          </p:nvSpPr>
          <p:spPr>
            <a:xfrm>
              <a:off x="3605994" y="855062"/>
              <a:ext cx="2205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</a:t>
              </a:r>
              <a:r>
                <a:rPr lang="en-US" altLang="ko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astet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Cage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FCD48C6-F95C-47D2-995D-E8E2408A73A2}"/>
                </a:ext>
              </a:extLst>
            </p:cNvPr>
            <p:cNvGrpSpPr/>
            <p:nvPr/>
          </p:nvGrpSpPr>
          <p:grpSpPr>
            <a:xfrm>
              <a:off x="2856152" y="2266569"/>
              <a:ext cx="1937275" cy="2102943"/>
              <a:chOff x="6995392" y="2178422"/>
              <a:chExt cx="2100665" cy="2092363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66F7F59-9622-4B86-8233-F7C2274CAEB3}"/>
                  </a:ext>
                </a:extLst>
              </p:cNvPr>
              <p:cNvSpPr/>
              <p:nvPr/>
            </p:nvSpPr>
            <p:spPr>
              <a:xfrm>
                <a:off x="6995392" y="2178422"/>
                <a:ext cx="2100665" cy="209236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CAB3E43-CC9C-4FEE-A7A0-8D1D6105E601}"/>
                  </a:ext>
                </a:extLst>
              </p:cNvPr>
              <p:cNvSpPr txBox="1"/>
              <p:nvPr/>
            </p:nvSpPr>
            <p:spPr>
              <a:xfrm>
                <a:off x="7545422" y="3070713"/>
                <a:ext cx="1112044" cy="42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아이디어</a:t>
                </a:r>
                <a:b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이미지</a:t>
                </a:r>
              </a:p>
            </p:txBody>
          </p:sp>
          <p:sp>
            <p:nvSpPr>
              <p:cNvPr id="37" name="하트 36">
                <a:extLst>
                  <a:ext uri="{FF2B5EF4-FFF2-40B4-BE49-F238E27FC236}">
                    <a16:creationId xmlns:a16="http://schemas.microsoft.com/office/drawing/2014/main" id="{4C312CDA-F1E1-43D0-BF1E-FF9FB2B56C13}"/>
                  </a:ext>
                </a:extLst>
              </p:cNvPr>
              <p:cNvSpPr/>
              <p:nvPr/>
            </p:nvSpPr>
            <p:spPr>
              <a:xfrm>
                <a:off x="8820108" y="4039454"/>
                <a:ext cx="153632" cy="123574"/>
              </a:xfrm>
              <a:prstGeom prst="hear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C5E5EE55-BE4B-4B4B-A3B2-D6C75DFFFF7F}"/>
                </a:ext>
              </a:extLst>
            </p:cNvPr>
            <p:cNvGrpSpPr/>
            <p:nvPr/>
          </p:nvGrpSpPr>
          <p:grpSpPr>
            <a:xfrm>
              <a:off x="4978996" y="2266568"/>
              <a:ext cx="1937275" cy="2102943"/>
              <a:chOff x="6995392" y="2178422"/>
              <a:chExt cx="2100665" cy="2092363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6735362-FD1A-449F-9363-2E6A15967E4A}"/>
                  </a:ext>
                </a:extLst>
              </p:cNvPr>
              <p:cNvSpPr/>
              <p:nvPr/>
            </p:nvSpPr>
            <p:spPr>
              <a:xfrm>
                <a:off x="6995392" y="2178422"/>
                <a:ext cx="2100665" cy="209236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D266F2F-9FF3-4F75-A39F-BE0C23676170}"/>
                  </a:ext>
                </a:extLst>
              </p:cNvPr>
              <p:cNvSpPr txBox="1"/>
              <p:nvPr/>
            </p:nvSpPr>
            <p:spPr>
              <a:xfrm>
                <a:off x="7545422" y="3070713"/>
                <a:ext cx="1112044" cy="42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아이디어</a:t>
                </a:r>
                <a:b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이미지</a:t>
                </a:r>
              </a:p>
            </p:txBody>
          </p:sp>
          <p:sp>
            <p:nvSpPr>
              <p:cNvPr id="41" name="하트 40">
                <a:extLst>
                  <a:ext uri="{FF2B5EF4-FFF2-40B4-BE49-F238E27FC236}">
                    <a16:creationId xmlns:a16="http://schemas.microsoft.com/office/drawing/2014/main" id="{9E347873-6A4A-4583-A446-4070DC03E952}"/>
                  </a:ext>
                </a:extLst>
              </p:cNvPr>
              <p:cNvSpPr/>
              <p:nvPr/>
            </p:nvSpPr>
            <p:spPr>
              <a:xfrm>
                <a:off x="8820108" y="4039454"/>
                <a:ext cx="153632" cy="123574"/>
              </a:xfrm>
              <a:prstGeom prst="hear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85C68E1-2274-42B0-8500-5128A55C1994}"/>
                </a:ext>
              </a:extLst>
            </p:cNvPr>
            <p:cNvSpPr/>
            <p:nvPr/>
          </p:nvSpPr>
          <p:spPr>
            <a:xfrm>
              <a:off x="1285539" y="1916679"/>
              <a:ext cx="812650" cy="28185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신규등록순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C295107-11C2-40C7-825C-36A474812539}"/>
                </a:ext>
              </a:extLst>
            </p:cNvPr>
            <p:cNvSpPr/>
            <p:nvPr/>
          </p:nvSpPr>
          <p:spPr>
            <a:xfrm>
              <a:off x="2101024" y="1916679"/>
              <a:ext cx="812650" cy="28185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리뷰많은순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더하기 기호 79">
              <a:extLst>
                <a:ext uri="{FF2B5EF4-FFF2-40B4-BE49-F238E27FC236}">
                  <a16:creationId xmlns:a16="http://schemas.microsoft.com/office/drawing/2014/main" id="{39C352AB-332C-4A84-88CB-D5C78D8A15A7}"/>
                </a:ext>
              </a:extLst>
            </p:cNvPr>
            <p:cNvSpPr/>
            <p:nvPr/>
          </p:nvSpPr>
          <p:spPr>
            <a:xfrm>
              <a:off x="1352206" y="2970107"/>
              <a:ext cx="679315" cy="695864"/>
            </a:xfrm>
            <a:prstGeom prst="mathPlus">
              <a:avLst>
                <a:gd name="adj1" fmla="val 992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DF552CA-1A0D-495B-9990-8179294AE1AD}"/>
                </a:ext>
              </a:extLst>
            </p:cNvPr>
            <p:cNvSpPr txBox="1"/>
            <p:nvPr/>
          </p:nvSpPr>
          <p:spPr>
            <a:xfrm>
              <a:off x="1285539" y="3747220"/>
              <a:ext cx="102554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 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올리기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80A8371-FC27-49E1-B9BD-3DD6AC547F83}"/>
                </a:ext>
              </a:extLst>
            </p:cNvPr>
            <p:cNvGrpSpPr/>
            <p:nvPr/>
          </p:nvGrpSpPr>
          <p:grpSpPr>
            <a:xfrm>
              <a:off x="1180929" y="-126517"/>
              <a:ext cx="6470806" cy="6247285"/>
              <a:chOff x="931857" y="665347"/>
              <a:chExt cx="6470806" cy="6247285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36F153F9-5496-4D3C-9586-CB452FA8AB5E}"/>
                  </a:ext>
                </a:extLst>
              </p:cNvPr>
              <p:cNvGrpSpPr/>
              <p:nvPr/>
            </p:nvGrpSpPr>
            <p:grpSpPr>
              <a:xfrm>
                <a:off x="931857" y="665347"/>
                <a:ext cx="6470806" cy="6247285"/>
                <a:chOff x="6995392" y="2060803"/>
                <a:chExt cx="1977976" cy="2209982"/>
              </a:xfrm>
              <a:solidFill>
                <a:schemeClr val="bg1"/>
              </a:solidFill>
            </p:grpSpPr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2965F8B5-9ABE-46F5-8AAF-071FE542EEB9}"/>
                    </a:ext>
                  </a:extLst>
                </p:cNvPr>
                <p:cNvSpPr/>
                <p:nvPr/>
              </p:nvSpPr>
              <p:spPr>
                <a:xfrm>
                  <a:off x="6995392" y="2060803"/>
                  <a:ext cx="1977976" cy="2209982"/>
                </a:xfrm>
                <a:prstGeom prst="rect">
                  <a:avLst/>
                </a:prstGeom>
                <a:grpFill/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2BCBDF8-6D72-4171-97C4-13333079B722}"/>
                    </a:ext>
                  </a:extLst>
                </p:cNvPr>
                <p:cNvSpPr txBox="1"/>
                <p:nvPr/>
              </p:nvSpPr>
              <p:spPr>
                <a:xfrm>
                  <a:off x="7545422" y="3070713"/>
                  <a:ext cx="1112044" cy="10127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endParaRPr lang="ko-KR" altLang="en-US" sz="11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A9A1EA3-911E-4A90-99D8-7F71953B5AEB}"/>
                  </a:ext>
                </a:extLst>
              </p:cNvPr>
              <p:cNvSpPr/>
              <p:nvPr/>
            </p:nvSpPr>
            <p:spPr>
              <a:xfrm>
                <a:off x="1152042" y="1837046"/>
                <a:ext cx="6101955" cy="31874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100" dirty="0">
                    <a:solidFill>
                      <a:schemeClr val="tx1"/>
                    </a:solidFill>
                  </a:rPr>
                  <a:t>직접 그린 이미지를 첨부해주시고 간단한 설명을 부탁 드려요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텍스트입력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B909F4CA-DA50-4BF9-AA68-2426DD93FB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8112" y="1144301"/>
                <a:ext cx="6101955" cy="689185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109401E-0F5E-4130-BF47-B2E98FBEEA91}"/>
                  </a:ext>
                </a:extLst>
              </p:cNvPr>
              <p:cNvSpPr/>
              <p:nvPr/>
            </p:nvSpPr>
            <p:spPr>
              <a:xfrm>
                <a:off x="1162882" y="5111935"/>
                <a:ext cx="1469607" cy="11826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tx1"/>
                    </a:solidFill>
                  </a:rPr>
                  <a:t>첨부 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8ED8EE8-00CF-43E0-965B-CF6039C0D186}"/>
                  </a:ext>
                </a:extLst>
              </p:cNvPr>
              <p:cNvSpPr/>
              <p:nvPr/>
            </p:nvSpPr>
            <p:spPr>
              <a:xfrm>
                <a:off x="2716615" y="5111934"/>
                <a:ext cx="1469607" cy="11826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tx1"/>
                    </a:solidFill>
                  </a:rPr>
                  <a:t>첨부 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3CABB95-C6E8-4703-B7C3-C58D45011361}"/>
                  </a:ext>
                </a:extLst>
              </p:cNvPr>
              <p:cNvSpPr/>
              <p:nvPr/>
            </p:nvSpPr>
            <p:spPr>
              <a:xfrm>
                <a:off x="4254228" y="5111934"/>
                <a:ext cx="1469607" cy="11826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tx1"/>
                    </a:solidFill>
                  </a:rPr>
                  <a:t>첨부 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1FB8ECA-4A25-4403-950F-AFC1E39C694B}"/>
                  </a:ext>
                </a:extLst>
              </p:cNvPr>
              <p:cNvSpPr/>
              <p:nvPr/>
            </p:nvSpPr>
            <p:spPr>
              <a:xfrm>
                <a:off x="5785995" y="5114804"/>
                <a:ext cx="1469607" cy="11826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tx1"/>
                    </a:solidFill>
                  </a:rPr>
                  <a:t>첨부 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99EC47-BB8A-41C9-B740-7AE7A7212699}"/>
                </a:ext>
              </a:extLst>
            </p:cNvPr>
            <p:cNvSpPr txBox="1"/>
            <p:nvPr/>
          </p:nvSpPr>
          <p:spPr>
            <a:xfrm>
              <a:off x="3265090" y="5621131"/>
              <a:ext cx="2452717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올리기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3A4A5F0-67BA-4E88-BE0E-33A62F3ABF2C}"/>
                </a:ext>
              </a:extLst>
            </p:cNvPr>
            <p:cNvSpPr/>
            <p:nvPr/>
          </p:nvSpPr>
          <p:spPr>
            <a:xfrm>
              <a:off x="3265173" y="-36476"/>
              <a:ext cx="2365976" cy="3142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제목 </a:t>
              </a:r>
              <a:r>
                <a:rPr lang="en-US" altLang="ko-KR" sz="1400" dirty="0">
                  <a:solidFill>
                    <a:schemeClr val="tx1"/>
                  </a:solidFill>
                </a:rPr>
                <a:t>: </a:t>
              </a:r>
              <a:r>
                <a:rPr lang="ko-KR" altLang="en-US" sz="1400" dirty="0">
                  <a:solidFill>
                    <a:schemeClr val="bg1">
                      <a:lumMod val="75000"/>
                    </a:schemeClr>
                  </a:solidFill>
                </a:rPr>
                <a:t>입력</a:t>
              </a:r>
            </a:p>
          </p:txBody>
        </p:sp>
        <p:sp>
          <p:nvSpPr>
            <p:cNvPr id="61" name="곱하기 기호 60">
              <a:extLst>
                <a:ext uri="{FF2B5EF4-FFF2-40B4-BE49-F238E27FC236}">
                  <a16:creationId xmlns:a16="http://schemas.microsoft.com/office/drawing/2014/main" id="{5A2290CD-C4CD-48FD-AA4B-500376FA7DD5}"/>
                </a:ext>
              </a:extLst>
            </p:cNvPr>
            <p:cNvSpPr/>
            <p:nvPr/>
          </p:nvSpPr>
          <p:spPr>
            <a:xfrm>
              <a:off x="7270850" y="-94784"/>
              <a:ext cx="347421" cy="340659"/>
            </a:xfrm>
            <a:prstGeom prst="mathMultiply">
              <a:avLst>
                <a:gd name="adj1" fmla="val 10888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E45FCF1E-B991-48F3-B86A-A027BAFD32BC}"/>
              </a:ext>
            </a:extLst>
          </p:cNvPr>
          <p:cNvGrpSpPr/>
          <p:nvPr/>
        </p:nvGrpSpPr>
        <p:grpSpPr>
          <a:xfrm>
            <a:off x="4770833" y="234086"/>
            <a:ext cx="888108" cy="509194"/>
            <a:chOff x="9973237" y="231289"/>
            <a:chExt cx="2100665" cy="509194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5999D3C-CE84-408E-80DC-A4E205AD1EB2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3B4B972-D3AC-4361-AF16-1964428DD805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1BB194E-DDA1-4DB9-8A6A-9550407BBCE8}"/>
              </a:ext>
            </a:extLst>
          </p:cNvPr>
          <p:cNvGrpSpPr/>
          <p:nvPr/>
        </p:nvGrpSpPr>
        <p:grpSpPr>
          <a:xfrm>
            <a:off x="5744828" y="224504"/>
            <a:ext cx="4130955" cy="670096"/>
            <a:chOff x="9973237" y="231289"/>
            <a:chExt cx="2100665" cy="670096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9238EC6-F510-4026-BE4B-0FD01F8B4B6F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4AFD64A-E36D-44EF-A865-93FEF3CFC1CB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아이디어 게시물 등록은 팝업으로 처리한다</a:t>
              </a:r>
              <a:r>
                <a:rPr lang="en-US" altLang="ko-KR" sz="900" dirty="0"/>
                <a:t>.</a:t>
              </a:r>
            </a:p>
            <a:p>
              <a:r>
                <a:rPr lang="ko-KR" altLang="en-US" sz="900" dirty="0"/>
                <a:t>게시판에는 텍스트 및 이미지를 등록할 수 있으며 </a:t>
              </a:r>
              <a:r>
                <a:rPr lang="ko-KR" altLang="en-US" sz="900" dirty="0" err="1"/>
                <a:t>텍스트틑</a:t>
              </a:r>
              <a:r>
                <a:rPr lang="ko-KR" altLang="en-US" sz="900" dirty="0"/>
                <a:t> 조정 가능하다</a:t>
              </a:r>
              <a:r>
                <a:rPr lang="en-US" altLang="ko-KR" sz="900" dirty="0"/>
                <a:t>.</a:t>
              </a:r>
            </a:p>
            <a:p>
              <a:endParaRPr lang="en-US" altLang="ko-KR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73365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4687A7D-A3BD-4965-AE06-21A329E312A6}"/>
              </a:ext>
            </a:extLst>
          </p:cNvPr>
          <p:cNvSpPr/>
          <p:nvPr/>
        </p:nvSpPr>
        <p:spPr>
          <a:xfrm rot="5400000">
            <a:off x="4631120" y="870993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027EB-74F9-4FCF-B235-E68E53C06DA1}"/>
              </a:ext>
            </a:extLst>
          </p:cNvPr>
          <p:cNvSpPr txBox="1"/>
          <p:nvPr/>
        </p:nvSpPr>
        <p:spPr>
          <a:xfrm>
            <a:off x="276112" y="840174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5D760-0910-4A78-8B1A-3093A68F6118}"/>
              </a:ext>
            </a:extLst>
          </p:cNvPr>
          <p:cNvSpPr txBox="1"/>
          <p:nvPr/>
        </p:nvSpPr>
        <p:spPr>
          <a:xfrm>
            <a:off x="3605994" y="855062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42FFB551-64CB-46AC-B5CA-E9220D2C6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856527"/>
            <a:ext cx="187123" cy="19834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2AF059-E6DF-48DA-ADD5-7738AACFDD59}"/>
              </a:ext>
            </a:extLst>
          </p:cNvPr>
          <p:cNvGrpSpPr/>
          <p:nvPr/>
        </p:nvGrpSpPr>
        <p:grpSpPr>
          <a:xfrm>
            <a:off x="1022353" y="1274060"/>
            <a:ext cx="7303873" cy="538776"/>
            <a:chOff x="1022353" y="2068720"/>
            <a:chExt cx="7303873" cy="5387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D9128E-771C-4D24-A818-960664B981CE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B43FB4-E449-4024-BAB9-76588F63A315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77C9AB-BE74-4D31-A2D2-68B6C7CB53AB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CA66F99-1D3B-4788-BA43-54099DE36445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E37262-E838-4FA4-A3BB-FB9FE1AE8AF9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87A6EC-B291-4FFB-A952-606650049CE2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23" name="그래픽 22" descr="크리켓">
              <a:extLst>
                <a:ext uri="{FF2B5EF4-FFF2-40B4-BE49-F238E27FC236}">
                  <a16:creationId xmlns:a16="http://schemas.microsoft.com/office/drawing/2014/main" id="{1FF1A094-AB83-4D76-A377-38959A02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2D49A10-6AA6-4D21-A377-E71B8C092D22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4563BB-6AFF-469F-9ADD-081FDFFCF859}"/>
              </a:ext>
            </a:extLst>
          </p:cNvPr>
          <p:cNvCxnSpPr>
            <a:cxnSpLocks/>
          </p:cNvCxnSpPr>
          <p:nvPr/>
        </p:nvCxnSpPr>
        <p:spPr>
          <a:xfrm>
            <a:off x="209104" y="1844165"/>
            <a:ext cx="9463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8F28B0-D40C-4DCA-AB7F-4358E2779BB7}"/>
              </a:ext>
            </a:extLst>
          </p:cNvPr>
          <p:cNvSpPr/>
          <p:nvPr/>
        </p:nvSpPr>
        <p:spPr>
          <a:xfrm>
            <a:off x="703279" y="2266572"/>
            <a:ext cx="1937275" cy="210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6D88E3-8913-466E-9A96-4ADB0E6E8BA3}"/>
              </a:ext>
            </a:extLst>
          </p:cNvPr>
          <p:cNvGrpSpPr/>
          <p:nvPr/>
        </p:nvGrpSpPr>
        <p:grpSpPr>
          <a:xfrm>
            <a:off x="7131869" y="2266570"/>
            <a:ext cx="1937275" cy="2102943"/>
            <a:chOff x="6995392" y="2178422"/>
            <a:chExt cx="2100665" cy="209236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805BC77-CCE3-4CE8-B441-CE5A9ECF9816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E29D11-0E40-4E47-8404-46E5CD0D3338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33" name="하트 32">
              <a:extLst>
                <a:ext uri="{FF2B5EF4-FFF2-40B4-BE49-F238E27FC236}">
                  <a16:creationId xmlns:a16="http://schemas.microsoft.com/office/drawing/2014/main" id="{51D83B65-EB7A-4885-A9FE-8FCF1FF41DF8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FCD48C6-F95C-47D2-995D-E8E2408A73A2}"/>
              </a:ext>
            </a:extLst>
          </p:cNvPr>
          <p:cNvGrpSpPr/>
          <p:nvPr/>
        </p:nvGrpSpPr>
        <p:grpSpPr>
          <a:xfrm>
            <a:off x="2856152" y="2266569"/>
            <a:ext cx="1937275" cy="2102943"/>
            <a:chOff x="6995392" y="2178422"/>
            <a:chExt cx="2100665" cy="209236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66F7F59-9622-4B86-8233-F7C2274CAEB3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CAB3E43-CC9C-4FEE-A7A0-8D1D6105E601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37" name="하트 36">
              <a:extLst>
                <a:ext uri="{FF2B5EF4-FFF2-40B4-BE49-F238E27FC236}">
                  <a16:creationId xmlns:a16="http://schemas.microsoft.com/office/drawing/2014/main" id="{4C312CDA-F1E1-43D0-BF1E-FF9FB2B56C13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5E5EE55-BE4B-4B4B-A3B2-D6C75DFFFF7F}"/>
              </a:ext>
            </a:extLst>
          </p:cNvPr>
          <p:cNvGrpSpPr/>
          <p:nvPr/>
        </p:nvGrpSpPr>
        <p:grpSpPr>
          <a:xfrm>
            <a:off x="4978996" y="2266568"/>
            <a:ext cx="1937275" cy="2102943"/>
            <a:chOff x="6995392" y="2178422"/>
            <a:chExt cx="2100665" cy="209236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6735362-FD1A-449F-9363-2E6A15967E4A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266F2F-9FF3-4F75-A39F-BE0C23676170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1" name="하트 40">
              <a:extLst>
                <a:ext uri="{FF2B5EF4-FFF2-40B4-BE49-F238E27FC236}">
                  <a16:creationId xmlns:a16="http://schemas.microsoft.com/office/drawing/2014/main" id="{9E347873-6A4A-4583-A446-4070DC03E952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5F1DCF1-718E-40E9-B0F2-9B394F7558E1}"/>
              </a:ext>
            </a:extLst>
          </p:cNvPr>
          <p:cNvGrpSpPr/>
          <p:nvPr/>
        </p:nvGrpSpPr>
        <p:grpSpPr>
          <a:xfrm>
            <a:off x="715895" y="4532472"/>
            <a:ext cx="1937275" cy="2102943"/>
            <a:chOff x="6995392" y="2178422"/>
            <a:chExt cx="2100665" cy="209236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6E9375C-B904-4759-A632-FF0E544E30C4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140A72D-5672-44DD-B5F0-8E3FA1AC9E92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 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5" name="하트 44">
              <a:extLst>
                <a:ext uri="{FF2B5EF4-FFF2-40B4-BE49-F238E27FC236}">
                  <a16:creationId xmlns:a16="http://schemas.microsoft.com/office/drawing/2014/main" id="{F94FE8BC-F9EE-4C84-9115-D9EFE8E3CA2F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DB10863-4B1E-40CA-B0E3-DB66BD4D3F58}"/>
              </a:ext>
            </a:extLst>
          </p:cNvPr>
          <p:cNvGrpSpPr/>
          <p:nvPr/>
        </p:nvGrpSpPr>
        <p:grpSpPr>
          <a:xfrm>
            <a:off x="7144485" y="4532470"/>
            <a:ext cx="1937275" cy="2102943"/>
            <a:chOff x="6995392" y="2178422"/>
            <a:chExt cx="2100665" cy="209236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441CEC2-A04E-4E7D-BA4C-5060D36EE4A9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D49F8C6-524B-4629-B18B-95BA90C28C52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9" name="하트 48">
              <a:extLst>
                <a:ext uri="{FF2B5EF4-FFF2-40B4-BE49-F238E27FC236}">
                  <a16:creationId xmlns:a16="http://schemas.microsoft.com/office/drawing/2014/main" id="{841BBEBB-988F-4E9A-B70E-1A7D5C2221AA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B748654-6EC3-4D4B-8F75-24B2449F5C73}"/>
              </a:ext>
            </a:extLst>
          </p:cNvPr>
          <p:cNvGrpSpPr/>
          <p:nvPr/>
        </p:nvGrpSpPr>
        <p:grpSpPr>
          <a:xfrm>
            <a:off x="2868768" y="4532469"/>
            <a:ext cx="1937275" cy="2102943"/>
            <a:chOff x="6995392" y="2178422"/>
            <a:chExt cx="2100665" cy="2092363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604A97-2B86-4B51-BAF7-3625FC83EB5F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45C9F0-1881-4200-B527-66C2736A0F68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53" name="하트 52">
              <a:extLst>
                <a:ext uri="{FF2B5EF4-FFF2-40B4-BE49-F238E27FC236}">
                  <a16:creationId xmlns:a16="http://schemas.microsoft.com/office/drawing/2014/main" id="{21E9E594-7DBA-4A59-A29A-141D2C441303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1C20891-5FFC-4D09-8C0D-64BB99117BC2}"/>
              </a:ext>
            </a:extLst>
          </p:cNvPr>
          <p:cNvGrpSpPr/>
          <p:nvPr/>
        </p:nvGrpSpPr>
        <p:grpSpPr>
          <a:xfrm>
            <a:off x="4991612" y="4532468"/>
            <a:ext cx="1937275" cy="2102943"/>
            <a:chOff x="6995392" y="2178422"/>
            <a:chExt cx="2100665" cy="209236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2143A2D-62AF-45DB-834F-C1F8CE2F7B9E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4DEDA92-63F4-4A7D-AA82-8D4D5B5BF10A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57" name="하트 56">
              <a:extLst>
                <a:ext uri="{FF2B5EF4-FFF2-40B4-BE49-F238E27FC236}">
                  <a16:creationId xmlns:a16="http://schemas.microsoft.com/office/drawing/2014/main" id="{87D1F89E-501D-45D5-BCC5-C5440BE16D2A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EA67160-9BB5-471E-B523-BB76023783D2}"/>
              </a:ext>
            </a:extLst>
          </p:cNvPr>
          <p:cNvSpPr/>
          <p:nvPr/>
        </p:nvSpPr>
        <p:spPr>
          <a:xfrm>
            <a:off x="695325" y="1916679"/>
            <a:ext cx="590214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10</a:t>
            </a:r>
            <a:r>
              <a:rPr lang="ko-KR" altLang="en-US" sz="1050" b="1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85C68E1-2274-42B0-8500-5128A55C1994}"/>
              </a:ext>
            </a:extLst>
          </p:cNvPr>
          <p:cNvSpPr/>
          <p:nvPr/>
        </p:nvSpPr>
        <p:spPr>
          <a:xfrm>
            <a:off x="1285539" y="1916679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신규등록순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C295107-11C2-40C7-825C-36A474812539}"/>
              </a:ext>
            </a:extLst>
          </p:cNvPr>
          <p:cNvSpPr/>
          <p:nvPr/>
        </p:nvSpPr>
        <p:spPr>
          <a:xfrm>
            <a:off x="2101024" y="1916679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리뷰많은순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8AE42C6-FAA6-4AF3-A3C8-2AF610BB1C61}"/>
              </a:ext>
            </a:extLst>
          </p:cNvPr>
          <p:cNvSpPr/>
          <p:nvPr/>
        </p:nvSpPr>
        <p:spPr>
          <a:xfrm>
            <a:off x="2923965" y="1916679"/>
            <a:ext cx="5176543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EDE4573-D800-4CAC-B1E3-C1BB39CDE2AF}"/>
              </a:ext>
            </a:extLst>
          </p:cNvPr>
          <p:cNvSpPr/>
          <p:nvPr/>
        </p:nvSpPr>
        <p:spPr>
          <a:xfrm>
            <a:off x="7309372" y="1916679"/>
            <a:ext cx="791135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40</a:t>
            </a:r>
            <a:r>
              <a:rPr lang="ko-KR" altLang="en-US" sz="800" dirty="0" err="1">
                <a:solidFill>
                  <a:schemeClr val="tx1"/>
                </a:solidFill>
              </a:rPr>
              <a:t>개씩보기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550564D-DC39-41C3-8291-7ABAE3169B89}"/>
              </a:ext>
            </a:extLst>
          </p:cNvPr>
          <p:cNvSpPr/>
          <p:nvPr/>
        </p:nvSpPr>
        <p:spPr>
          <a:xfrm>
            <a:off x="8116643" y="1946139"/>
            <a:ext cx="217105" cy="237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화살표: 갈매기형 수장 66">
            <a:extLst>
              <a:ext uri="{FF2B5EF4-FFF2-40B4-BE49-F238E27FC236}">
                <a16:creationId xmlns:a16="http://schemas.microsoft.com/office/drawing/2014/main" id="{2C72D626-7220-4200-AB39-5DE5E06DDB40}"/>
              </a:ext>
            </a:extLst>
          </p:cNvPr>
          <p:cNvSpPr/>
          <p:nvPr/>
        </p:nvSpPr>
        <p:spPr>
          <a:xfrm rot="5400000">
            <a:off x="8167551" y="2005284"/>
            <a:ext cx="104396" cy="107685"/>
          </a:xfrm>
          <a:prstGeom prst="chevron">
            <a:avLst>
              <a:gd name="adj" fmla="val 7322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CD22EA-F7A9-4931-B701-7AC8EEA18FBC}"/>
              </a:ext>
            </a:extLst>
          </p:cNvPr>
          <p:cNvSpPr/>
          <p:nvPr/>
        </p:nvSpPr>
        <p:spPr>
          <a:xfrm>
            <a:off x="8344039" y="1892786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2C12CF0-2C50-45F1-B5EE-B7235AFB540A}"/>
              </a:ext>
            </a:extLst>
          </p:cNvPr>
          <p:cNvSpPr/>
          <p:nvPr/>
        </p:nvSpPr>
        <p:spPr>
          <a:xfrm>
            <a:off x="8737706" y="1893374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AE71DAA-84F0-4A86-8121-C673B0BE3E66}"/>
              </a:ext>
            </a:extLst>
          </p:cNvPr>
          <p:cNvSpPr/>
          <p:nvPr/>
        </p:nvSpPr>
        <p:spPr>
          <a:xfrm>
            <a:off x="8777233" y="1943170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4567CCC-EFA2-4C32-BF0B-3F00A9DDDA90}"/>
              </a:ext>
            </a:extLst>
          </p:cNvPr>
          <p:cNvSpPr/>
          <p:nvPr/>
        </p:nvSpPr>
        <p:spPr>
          <a:xfrm>
            <a:off x="8777233" y="206976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26D3008-DF73-4D80-8A17-2E9AF740D4FD}"/>
              </a:ext>
            </a:extLst>
          </p:cNvPr>
          <p:cNvSpPr/>
          <p:nvPr/>
        </p:nvSpPr>
        <p:spPr>
          <a:xfrm>
            <a:off x="8399657" y="194317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34984C3-3FDB-4446-845D-7F4C46563825}"/>
              </a:ext>
            </a:extLst>
          </p:cNvPr>
          <p:cNvSpPr/>
          <p:nvPr/>
        </p:nvSpPr>
        <p:spPr>
          <a:xfrm>
            <a:off x="8515570" y="1943170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57B2A72-EBCF-4674-99B3-30156000EFBA}"/>
              </a:ext>
            </a:extLst>
          </p:cNvPr>
          <p:cNvSpPr/>
          <p:nvPr/>
        </p:nvSpPr>
        <p:spPr>
          <a:xfrm>
            <a:off x="8399657" y="2069762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4BF9F05-413F-4D24-9475-F5046BDC84A0}"/>
              </a:ext>
            </a:extLst>
          </p:cNvPr>
          <p:cNvSpPr/>
          <p:nvPr/>
        </p:nvSpPr>
        <p:spPr>
          <a:xfrm>
            <a:off x="8515569" y="206976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6222856-6F28-4104-85D1-EE1E741814D5}"/>
              </a:ext>
            </a:extLst>
          </p:cNvPr>
          <p:cNvCxnSpPr>
            <a:cxnSpLocks/>
          </p:cNvCxnSpPr>
          <p:nvPr/>
        </p:nvCxnSpPr>
        <p:spPr>
          <a:xfrm>
            <a:off x="8887820" y="1948549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96607-8ECF-4E86-8A43-EADCEA6BBA33}"/>
              </a:ext>
            </a:extLst>
          </p:cNvPr>
          <p:cNvCxnSpPr>
            <a:cxnSpLocks/>
          </p:cNvCxnSpPr>
          <p:nvPr/>
        </p:nvCxnSpPr>
        <p:spPr>
          <a:xfrm>
            <a:off x="8889613" y="1998751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7E8DA2A-5555-4646-BE34-A227C7C75508}"/>
              </a:ext>
            </a:extLst>
          </p:cNvPr>
          <p:cNvCxnSpPr>
            <a:cxnSpLocks/>
          </p:cNvCxnSpPr>
          <p:nvPr/>
        </p:nvCxnSpPr>
        <p:spPr>
          <a:xfrm>
            <a:off x="8894994" y="2068675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2575D73-121D-4227-A3B0-145C2E89026F}"/>
              </a:ext>
            </a:extLst>
          </p:cNvPr>
          <p:cNvCxnSpPr>
            <a:cxnSpLocks/>
          </p:cNvCxnSpPr>
          <p:nvPr/>
        </p:nvCxnSpPr>
        <p:spPr>
          <a:xfrm>
            <a:off x="8896787" y="2118877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더하기 기호 79">
            <a:extLst>
              <a:ext uri="{FF2B5EF4-FFF2-40B4-BE49-F238E27FC236}">
                <a16:creationId xmlns:a16="http://schemas.microsoft.com/office/drawing/2014/main" id="{39C352AB-332C-4A84-88CB-D5C78D8A15A7}"/>
              </a:ext>
            </a:extLst>
          </p:cNvPr>
          <p:cNvSpPr/>
          <p:nvPr/>
        </p:nvSpPr>
        <p:spPr>
          <a:xfrm>
            <a:off x="1352206" y="2970107"/>
            <a:ext cx="679315" cy="695864"/>
          </a:xfrm>
          <a:prstGeom prst="mathPlus">
            <a:avLst>
              <a:gd name="adj1" fmla="val 99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F552CA-1A0D-495B-9990-8179294AE1AD}"/>
              </a:ext>
            </a:extLst>
          </p:cNvPr>
          <p:cNvSpPr txBox="1"/>
          <p:nvPr/>
        </p:nvSpPr>
        <p:spPr>
          <a:xfrm>
            <a:off x="1285539" y="3747220"/>
            <a:ext cx="1025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아이디어 </a:t>
            </a:r>
            <a:b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올리기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AEC0E53C-C9D0-450F-9F77-06798CDF5500}"/>
              </a:ext>
            </a:extLst>
          </p:cNvPr>
          <p:cNvCxnSpPr/>
          <p:nvPr/>
        </p:nvCxnSpPr>
        <p:spPr>
          <a:xfrm>
            <a:off x="3201064" y="3824288"/>
            <a:ext cx="2134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04C86A-8A87-4F8A-93F5-DC2E6E1F36D5}"/>
              </a:ext>
            </a:extLst>
          </p:cNvPr>
          <p:cNvSpPr txBox="1"/>
          <p:nvPr/>
        </p:nvSpPr>
        <p:spPr>
          <a:xfrm>
            <a:off x="3824789" y="6640764"/>
            <a:ext cx="2156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&lt; </a:t>
            </a:r>
            <a:r>
              <a:rPr lang="en-US" altLang="ko-KR" sz="1100" b="1" dirty="0"/>
              <a:t>1</a:t>
            </a:r>
            <a:r>
              <a:rPr lang="en-US" altLang="ko-KR" sz="1050" dirty="0"/>
              <a:t> 2 3 …. 10 &gt;</a:t>
            </a:r>
            <a:endParaRPr lang="ko-KR" altLang="en-US" sz="105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725AC6-09FE-4349-BA95-F5B95A876893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08F42B-9323-4901-8373-55188B7BC56C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CF91BF-63FA-47D0-A343-7BC025474BF7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아이디어 올리기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108C411-CB3B-4C17-B980-58E9074C6F51}"/>
              </a:ext>
            </a:extLst>
          </p:cNvPr>
          <p:cNvSpPr txBox="1"/>
          <p:nvPr/>
        </p:nvSpPr>
        <p:spPr>
          <a:xfrm>
            <a:off x="9973237" y="898164"/>
            <a:ext cx="2039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아이디어 올리기 게시판에 이미지를 업로드 시 게시판에 조정가능한 레이어가 표시되며 하단에 이미지가 표시되어 나타나다</a:t>
            </a:r>
            <a:r>
              <a:rPr lang="en-US" altLang="ko-KR" sz="900" dirty="0"/>
              <a:t>.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C7235441-33D6-4B7A-90B8-714E48195761}"/>
              </a:ext>
            </a:extLst>
          </p:cNvPr>
          <p:cNvGrpSpPr/>
          <p:nvPr/>
        </p:nvGrpSpPr>
        <p:grpSpPr>
          <a:xfrm>
            <a:off x="1180929" y="1089026"/>
            <a:ext cx="6470806" cy="5031742"/>
            <a:chOff x="1180929" y="-126517"/>
            <a:chExt cx="6470806" cy="6247285"/>
          </a:xfrm>
        </p:grpSpPr>
        <p:sp>
          <p:nvSpPr>
            <p:cNvPr id="103" name="화살표: 갈매기형 수장 102">
              <a:extLst>
                <a:ext uri="{FF2B5EF4-FFF2-40B4-BE49-F238E27FC236}">
                  <a16:creationId xmlns:a16="http://schemas.microsoft.com/office/drawing/2014/main" id="{31FDF034-49E8-4F5E-9F28-BAF4D61A0573}"/>
                </a:ext>
              </a:extLst>
            </p:cNvPr>
            <p:cNvSpPr/>
            <p:nvPr/>
          </p:nvSpPr>
          <p:spPr>
            <a:xfrm rot="5400000">
              <a:off x="4631120" y="87099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B897389-F792-46E0-B32D-FA74E992EF69}"/>
                </a:ext>
              </a:extLst>
            </p:cNvPr>
            <p:cNvSpPr txBox="1"/>
            <p:nvPr/>
          </p:nvSpPr>
          <p:spPr>
            <a:xfrm>
              <a:off x="3605994" y="855062"/>
              <a:ext cx="2205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</a:t>
              </a:r>
              <a:r>
                <a:rPr lang="en-US" altLang="ko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astet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Cage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</a:p>
          </p:txBody>
        </p: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F14DD9F-289F-4A1B-BAD2-6BB1062319BB}"/>
                </a:ext>
              </a:extLst>
            </p:cNvPr>
            <p:cNvGrpSpPr/>
            <p:nvPr/>
          </p:nvGrpSpPr>
          <p:grpSpPr>
            <a:xfrm>
              <a:off x="2856152" y="2266569"/>
              <a:ext cx="1937275" cy="2102943"/>
              <a:chOff x="6995392" y="2178422"/>
              <a:chExt cx="2100665" cy="2092363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FF5981CE-8DF5-48E2-AAFE-CF205211CFD3}"/>
                  </a:ext>
                </a:extLst>
              </p:cNvPr>
              <p:cNvSpPr/>
              <p:nvPr/>
            </p:nvSpPr>
            <p:spPr>
              <a:xfrm>
                <a:off x="6995392" y="2178422"/>
                <a:ext cx="2100665" cy="209236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8B003FBD-F27B-4D49-86AF-E7FEEE1432B9}"/>
                  </a:ext>
                </a:extLst>
              </p:cNvPr>
              <p:cNvSpPr txBox="1"/>
              <p:nvPr/>
            </p:nvSpPr>
            <p:spPr>
              <a:xfrm>
                <a:off x="7545422" y="3070713"/>
                <a:ext cx="1112044" cy="42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아이디어</a:t>
                </a:r>
                <a:b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이미지</a:t>
                </a:r>
              </a:p>
            </p:txBody>
          </p:sp>
          <p:sp>
            <p:nvSpPr>
              <p:cNvPr id="132" name="하트 131">
                <a:extLst>
                  <a:ext uri="{FF2B5EF4-FFF2-40B4-BE49-F238E27FC236}">
                    <a16:creationId xmlns:a16="http://schemas.microsoft.com/office/drawing/2014/main" id="{D2161E28-345E-4D8D-85B6-5BBE88B23251}"/>
                  </a:ext>
                </a:extLst>
              </p:cNvPr>
              <p:cNvSpPr/>
              <p:nvPr/>
            </p:nvSpPr>
            <p:spPr>
              <a:xfrm>
                <a:off x="8820108" y="4039454"/>
                <a:ext cx="153632" cy="123574"/>
              </a:xfrm>
              <a:prstGeom prst="hear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BA0F97E6-5B00-471E-A62D-0C3F3CF5EFC9}"/>
                </a:ext>
              </a:extLst>
            </p:cNvPr>
            <p:cNvGrpSpPr/>
            <p:nvPr/>
          </p:nvGrpSpPr>
          <p:grpSpPr>
            <a:xfrm>
              <a:off x="4978996" y="2266568"/>
              <a:ext cx="1937275" cy="2102943"/>
              <a:chOff x="6995392" y="2178422"/>
              <a:chExt cx="2100665" cy="2092363"/>
            </a:xfrm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A18B014B-DA4F-4D1B-B918-D1E6E8BD2460}"/>
                  </a:ext>
                </a:extLst>
              </p:cNvPr>
              <p:cNvSpPr/>
              <p:nvPr/>
            </p:nvSpPr>
            <p:spPr>
              <a:xfrm>
                <a:off x="6995392" y="2178422"/>
                <a:ext cx="2100665" cy="209236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3E59910-30AE-48F1-8A71-A7B6344520C3}"/>
                  </a:ext>
                </a:extLst>
              </p:cNvPr>
              <p:cNvSpPr txBox="1"/>
              <p:nvPr/>
            </p:nvSpPr>
            <p:spPr>
              <a:xfrm>
                <a:off x="7545422" y="3070713"/>
                <a:ext cx="1112044" cy="42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아이디어</a:t>
                </a:r>
                <a:b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이미지</a:t>
                </a:r>
              </a:p>
            </p:txBody>
          </p:sp>
          <p:sp>
            <p:nvSpPr>
              <p:cNvPr id="129" name="하트 128">
                <a:extLst>
                  <a:ext uri="{FF2B5EF4-FFF2-40B4-BE49-F238E27FC236}">
                    <a16:creationId xmlns:a16="http://schemas.microsoft.com/office/drawing/2014/main" id="{FDF089CD-FAD4-4878-B315-993C6D12181E}"/>
                  </a:ext>
                </a:extLst>
              </p:cNvPr>
              <p:cNvSpPr/>
              <p:nvPr/>
            </p:nvSpPr>
            <p:spPr>
              <a:xfrm>
                <a:off x="8820108" y="4039454"/>
                <a:ext cx="153632" cy="123574"/>
              </a:xfrm>
              <a:prstGeom prst="hear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DACAA181-2E94-4CC6-9B64-47B23D22847C}"/>
                </a:ext>
              </a:extLst>
            </p:cNvPr>
            <p:cNvSpPr/>
            <p:nvPr/>
          </p:nvSpPr>
          <p:spPr>
            <a:xfrm>
              <a:off x="1285539" y="1916679"/>
              <a:ext cx="812650" cy="28185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신규등록순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5A27CAE4-7FF7-4030-ADCA-E4755F83AD5F}"/>
                </a:ext>
              </a:extLst>
            </p:cNvPr>
            <p:cNvSpPr/>
            <p:nvPr/>
          </p:nvSpPr>
          <p:spPr>
            <a:xfrm>
              <a:off x="2101024" y="1916679"/>
              <a:ext cx="812650" cy="28185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리뷰많은순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2" name="더하기 기호 111">
              <a:extLst>
                <a:ext uri="{FF2B5EF4-FFF2-40B4-BE49-F238E27FC236}">
                  <a16:creationId xmlns:a16="http://schemas.microsoft.com/office/drawing/2014/main" id="{A3650C0C-97FE-42DE-8E68-3789C1AA211F}"/>
                </a:ext>
              </a:extLst>
            </p:cNvPr>
            <p:cNvSpPr/>
            <p:nvPr/>
          </p:nvSpPr>
          <p:spPr>
            <a:xfrm>
              <a:off x="1352206" y="2970107"/>
              <a:ext cx="679315" cy="695864"/>
            </a:xfrm>
            <a:prstGeom prst="mathPlus">
              <a:avLst>
                <a:gd name="adj1" fmla="val 992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77EEB66-223B-46DC-94AA-D0CBF0101488}"/>
                </a:ext>
              </a:extLst>
            </p:cNvPr>
            <p:cNvSpPr txBox="1"/>
            <p:nvPr/>
          </p:nvSpPr>
          <p:spPr>
            <a:xfrm>
              <a:off x="1285539" y="3747220"/>
              <a:ext cx="102554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 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올리기</a:t>
              </a:r>
            </a:p>
          </p:txBody>
        </p: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B4CC5C0-BE6F-4911-881E-B7FE3745B1CB}"/>
                </a:ext>
              </a:extLst>
            </p:cNvPr>
            <p:cNvGrpSpPr/>
            <p:nvPr/>
          </p:nvGrpSpPr>
          <p:grpSpPr>
            <a:xfrm>
              <a:off x="1180929" y="-126517"/>
              <a:ext cx="6470806" cy="6247285"/>
              <a:chOff x="931857" y="665347"/>
              <a:chExt cx="6470806" cy="6247285"/>
            </a:xfrm>
          </p:grpSpPr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6F886E8A-EA00-47D6-9F01-2D2C0963C350}"/>
                  </a:ext>
                </a:extLst>
              </p:cNvPr>
              <p:cNvGrpSpPr/>
              <p:nvPr/>
            </p:nvGrpSpPr>
            <p:grpSpPr>
              <a:xfrm>
                <a:off x="931857" y="665347"/>
                <a:ext cx="6470806" cy="6247285"/>
                <a:chOff x="6995392" y="2060803"/>
                <a:chExt cx="1977976" cy="2209982"/>
              </a:xfrm>
              <a:solidFill>
                <a:schemeClr val="bg1"/>
              </a:solidFill>
            </p:grpSpPr>
            <p:sp>
              <p:nvSpPr>
                <p:cNvPr id="125" name="직사각형 124">
                  <a:extLst>
                    <a:ext uri="{FF2B5EF4-FFF2-40B4-BE49-F238E27FC236}">
                      <a16:creationId xmlns:a16="http://schemas.microsoft.com/office/drawing/2014/main" id="{352398A9-5E8F-4891-AD91-8D37B2ACC68C}"/>
                    </a:ext>
                  </a:extLst>
                </p:cNvPr>
                <p:cNvSpPr/>
                <p:nvPr/>
              </p:nvSpPr>
              <p:spPr>
                <a:xfrm>
                  <a:off x="6995392" y="2060803"/>
                  <a:ext cx="1977976" cy="2209982"/>
                </a:xfrm>
                <a:prstGeom prst="rect">
                  <a:avLst/>
                </a:prstGeom>
                <a:grpFill/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784C0A5D-9DA5-4C0F-9508-37A81517348E}"/>
                    </a:ext>
                  </a:extLst>
                </p:cNvPr>
                <p:cNvSpPr txBox="1"/>
                <p:nvPr/>
              </p:nvSpPr>
              <p:spPr>
                <a:xfrm>
                  <a:off x="7545422" y="3070713"/>
                  <a:ext cx="1112044" cy="10127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endParaRPr lang="ko-KR" altLang="en-US" sz="11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EF7ED16C-F5C9-45DE-AFD2-3034F77EA569}"/>
                  </a:ext>
                </a:extLst>
              </p:cNvPr>
              <p:cNvSpPr/>
              <p:nvPr/>
            </p:nvSpPr>
            <p:spPr>
              <a:xfrm>
                <a:off x="1152042" y="1837046"/>
                <a:ext cx="6101955" cy="31874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0" name="그림 119">
                <a:extLst>
                  <a:ext uri="{FF2B5EF4-FFF2-40B4-BE49-F238E27FC236}">
                    <a16:creationId xmlns:a16="http://schemas.microsoft.com/office/drawing/2014/main" id="{8BA82C4B-460F-4E5A-852F-A92807ED3A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8112" y="1144301"/>
                <a:ext cx="6101955" cy="689185"/>
              </a:xfrm>
              <a:prstGeom prst="rect">
                <a:avLst/>
              </a:prstGeom>
            </p:spPr>
          </p:pic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30BD1094-08D8-4B30-8C9F-0DB298362337}"/>
                  </a:ext>
                </a:extLst>
              </p:cNvPr>
              <p:cNvSpPr/>
              <p:nvPr/>
            </p:nvSpPr>
            <p:spPr>
              <a:xfrm>
                <a:off x="1162882" y="5111935"/>
                <a:ext cx="1469607" cy="11826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00D9DF53-4734-4A38-83BB-7DCC966AADCA}"/>
                  </a:ext>
                </a:extLst>
              </p:cNvPr>
              <p:cNvSpPr/>
              <p:nvPr/>
            </p:nvSpPr>
            <p:spPr>
              <a:xfrm>
                <a:off x="2716615" y="5111934"/>
                <a:ext cx="1469607" cy="11826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tx1"/>
                    </a:solidFill>
                  </a:rPr>
                  <a:t>첨부 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B51B69E1-9800-4214-A5C4-D266DAFBE5DA}"/>
                  </a:ext>
                </a:extLst>
              </p:cNvPr>
              <p:cNvSpPr/>
              <p:nvPr/>
            </p:nvSpPr>
            <p:spPr>
              <a:xfrm>
                <a:off x="4254228" y="5111934"/>
                <a:ext cx="1469607" cy="11826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tx1"/>
                    </a:solidFill>
                  </a:rPr>
                  <a:t>첨부 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33E5F896-34E7-4A24-9AE1-91C3393C12A9}"/>
                  </a:ext>
                </a:extLst>
              </p:cNvPr>
              <p:cNvSpPr/>
              <p:nvPr/>
            </p:nvSpPr>
            <p:spPr>
              <a:xfrm>
                <a:off x="5785995" y="5114804"/>
                <a:ext cx="1469607" cy="11826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tx1"/>
                    </a:solidFill>
                  </a:rPr>
                  <a:t>첨부 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8F265BA-01A5-4BD2-9498-FBD53B2ACE69}"/>
                </a:ext>
              </a:extLst>
            </p:cNvPr>
            <p:cNvSpPr txBox="1"/>
            <p:nvPr/>
          </p:nvSpPr>
          <p:spPr>
            <a:xfrm>
              <a:off x="3265090" y="5621131"/>
              <a:ext cx="2452717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올리기</a:t>
              </a: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9FB3F34E-DFE0-4813-B8BA-94CB9E684D89}"/>
                </a:ext>
              </a:extLst>
            </p:cNvPr>
            <p:cNvSpPr/>
            <p:nvPr/>
          </p:nvSpPr>
          <p:spPr>
            <a:xfrm>
              <a:off x="3265173" y="-36476"/>
              <a:ext cx="2365976" cy="3142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제목 </a:t>
              </a:r>
              <a:r>
                <a:rPr lang="en-US" altLang="ko-KR" sz="1400" dirty="0">
                  <a:solidFill>
                    <a:schemeClr val="tx1"/>
                  </a:solidFill>
                </a:rPr>
                <a:t>: </a:t>
              </a:r>
              <a:r>
                <a:rPr lang="ko-KR" altLang="en-US" sz="1400" dirty="0">
                  <a:solidFill>
                    <a:schemeClr val="bg1">
                      <a:lumMod val="75000"/>
                    </a:schemeClr>
                  </a:solidFill>
                </a:rPr>
                <a:t>입력</a:t>
              </a:r>
            </a:p>
          </p:txBody>
        </p:sp>
        <p:sp>
          <p:nvSpPr>
            <p:cNvPr id="117" name="곱하기 기호 116">
              <a:extLst>
                <a:ext uri="{FF2B5EF4-FFF2-40B4-BE49-F238E27FC236}">
                  <a16:creationId xmlns:a16="http://schemas.microsoft.com/office/drawing/2014/main" id="{DD021AB8-CD33-4B1B-A61C-DDE719DFE95F}"/>
                </a:ext>
              </a:extLst>
            </p:cNvPr>
            <p:cNvSpPr/>
            <p:nvPr/>
          </p:nvSpPr>
          <p:spPr>
            <a:xfrm>
              <a:off x="7270850" y="-94784"/>
              <a:ext cx="347421" cy="340659"/>
            </a:xfrm>
            <a:prstGeom prst="mathMultiply">
              <a:avLst>
                <a:gd name="adj1" fmla="val 10888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A953393-8CBF-4893-B6DB-8311E3B9021D}"/>
              </a:ext>
            </a:extLst>
          </p:cNvPr>
          <p:cNvGrpSpPr/>
          <p:nvPr/>
        </p:nvGrpSpPr>
        <p:grpSpPr>
          <a:xfrm>
            <a:off x="1446794" y="2093036"/>
            <a:ext cx="2148909" cy="1731251"/>
            <a:chOff x="9178834" y="2057962"/>
            <a:chExt cx="3073104" cy="2370890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0F58D03E-071B-4552-9B62-7B82A9DF10A4}"/>
                </a:ext>
              </a:extLst>
            </p:cNvPr>
            <p:cNvGrpSpPr/>
            <p:nvPr/>
          </p:nvGrpSpPr>
          <p:grpSpPr>
            <a:xfrm>
              <a:off x="9178834" y="2057962"/>
              <a:ext cx="3073104" cy="2370890"/>
              <a:chOff x="1488954" y="1145762"/>
              <a:chExt cx="3073104" cy="2370890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815BCB7-DCB6-4683-8BA4-60C00DF2DD7D}"/>
                  </a:ext>
                </a:extLst>
              </p:cNvPr>
              <p:cNvSpPr/>
              <p:nvPr/>
            </p:nvSpPr>
            <p:spPr>
              <a:xfrm>
                <a:off x="1505712" y="1149017"/>
                <a:ext cx="3018891" cy="23375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tx1"/>
                    </a:solidFill>
                  </a:rPr>
                  <a:t>첨부 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5E32492-A4A3-44C1-8C35-5D96F224A8D8}"/>
                  </a:ext>
                </a:extLst>
              </p:cNvPr>
              <p:cNvSpPr/>
              <p:nvPr/>
            </p:nvSpPr>
            <p:spPr>
              <a:xfrm>
                <a:off x="4458298" y="1145762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97C4792C-028B-41EA-9678-825DCA79334C}"/>
                  </a:ext>
                </a:extLst>
              </p:cNvPr>
              <p:cNvSpPr/>
              <p:nvPr/>
            </p:nvSpPr>
            <p:spPr>
              <a:xfrm>
                <a:off x="4460697" y="3396666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D5B67D63-995A-43BB-ACC9-F255CA7FF6AD}"/>
                  </a:ext>
                </a:extLst>
              </p:cNvPr>
              <p:cNvSpPr/>
              <p:nvPr/>
            </p:nvSpPr>
            <p:spPr>
              <a:xfrm>
                <a:off x="1488954" y="1158559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C4FE7CD4-8652-414D-AB22-3B0064E4F868}"/>
                  </a:ext>
                </a:extLst>
              </p:cNvPr>
              <p:cNvSpPr/>
              <p:nvPr/>
            </p:nvSpPr>
            <p:spPr>
              <a:xfrm>
                <a:off x="2934732" y="1150303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68AFCD27-7038-49F0-8D87-6474A5B5987B}"/>
                  </a:ext>
                </a:extLst>
              </p:cNvPr>
              <p:cNvSpPr/>
              <p:nvPr/>
            </p:nvSpPr>
            <p:spPr>
              <a:xfrm>
                <a:off x="4484271" y="2239433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76D7CC27-5C8B-4490-98F1-CDBFF404B117}"/>
                  </a:ext>
                </a:extLst>
              </p:cNvPr>
              <p:cNvSpPr/>
              <p:nvPr/>
            </p:nvSpPr>
            <p:spPr>
              <a:xfrm>
                <a:off x="2975648" y="3433525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67C2F16-4998-4784-B82A-C1FC3DE9C35F}"/>
                </a:ext>
              </a:extLst>
            </p:cNvPr>
            <p:cNvSpPr/>
            <p:nvPr/>
          </p:nvSpPr>
          <p:spPr>
            <a:xfrm>
              <a:off x="9215819" y="4301592"/>
              <a:ext cx="77787" cy="8312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89D45F25-AB1F-4C14-A642-064F5DCA5ECE}"/>
                </a:ext>
              </a:extLst>
            </p:cNvPr>
            <p:cNvSpPr/>
            <p:nvPr/>
          </p:nvSpPr>
          <p:spPr>
            <a:xfrm>
              <a:off x="9181408" y="3102010"/>
              <a:ext cx="77787" cy="8312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C565462-59ED-4A59-BA06-C48FD26F08A0}"/>
              </a:ext>
            </a:extLst>
          </p:cNvPr>
          <p:cNvSpPr/>
          <p:nvPr/>
        </p:nvSpPr>
        <p:spPr>
          <a:xfrm>
            <a:off x="1409967" y="4020574"/>
            <a:ext cx="2365976" cy="314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해당 제품은 아래와 같아요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곱하기 기호 90">
            <a:extLst>
              <a:ext uri="{FF2B5EF4-FFF2-40B4-BE49-F238E27FC236}">
                <a16:creationId xmlns:a16="http://schemas.microsoft.com/office/drawing/2014/main" id="{01CB7864-C86F-40F7-8042-374F0AFEB07C}"/>
              </a:ext>
            </a:extLst>
          </p:cNvPr>
          <p:cNvSpPr/>
          <p:nvPr/>
        </p:nvSpPr>
        <p:spPr>
          <a:xfrm>
            <a:off x="2540448" y="4647917"/>
            <a:ext cx="347421" cy="340659"/>
          </a:xfrm>
          <a:prstGeom prst="mathMultiply">
            <a:avLst>
              <a:gd name="adj1" fmla="val 10888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C965BC6C-EE0F-4023-B4BA-81B3F31D7EFC}"/>
              </a:ext>
            </a:extLst>
          </p:cNvPr>
          <p:cNvGrpSpPr/>
          <p:nvPr/>
        </p:nvGrpSpPr>
        <p:grpSpPr>
          <a:xfrm>
            <a:off x="4770833" y="234086"/>
            <a:ext cx="888108" cy="509194"/>
            <a:chOff x="9973237" y="231289"/>
            <a:chExt cx="2100665" cy="509194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E68F43FB-FC96-4FE5-8408-9D9ECB1B3F30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663CF08-AC9F-4B11-AB44-9863D63969A3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E4F97FF5-DE1A-498D-8598-83FB9297E05C}"/>
              </a:ext>
            </a:extLst>
          </p:cNvPr>
          <p:cNvGrpSpPr/>
          <p:nvPr/>
        </p:nvGrpSpPr>
        <p:grpSpPr>
          <a:xfrm>
            <a:off x="5744828" y="224504"/>
            <a:ext cx="4130955" cy="509194"/>
            <a:chOff x="9973237" y="231289"/>
            <a:chExt cx="2100665" cy="509194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2A402C2-3683-4816-BD54-C2429A79DAFF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D562EA8-C421-4227-85D1-FE65D8E9770E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첨부 이미지와 텍스트의 크기 및 위치 등을 조정할 수 있다</a:t>
              </a:r>
              <a:r>
                <a:rPr lang="en-US" altLang="ko-KR" sz="9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6545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4687A7D-A3BD-4965-AE06-21A329E312A6}"/>
              </a:ext>
            </a:extLst>
          </p:cNvPr>
          <p:cNvSpPr/>
          <p:nvPr/>
        </p:nvSpPr>
        <p:spPr>
          <a:xfrm rot="5400000">
            <a:off x="4631120" y="870993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027EB-74F9-4FCF-B235-E68E53C06DA1}"/>
              </a:ext>
            </a:extLst>
          </p:cNvPr>
          <p:cNvSpPr txBox="1"/>
          <p:nvPr/>
        </p:nvSpPr>
        <p:spPr>
          <a:xfrm>
            <a:off x="276112" y="840174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5D760-0910-4A78-8B1A-3093A68F6118}"/>
              </a:ext>
            </a:extLst>
          </p:cNvPr>
          <p:cNvSpPr txBox="1"/>
          <p:nvPr/>
        </p:nvSpPr>
        <p:spPr>
          <a:xfrm>
            <a:off x="3605994" y="855062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42FFB551-64CB-46AC-B5CA-E9220D2C6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856527"/>
            <a:ext cx="187123" cy="19834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2AF059-E6DF-48DA-ADD5-7738AACFDD59}"/>
              </a:ext>
            </a:extLst>
          </p:cNvPr>
          <p:cNvGrpSpPr/>
          <p:nvPr/>
        </p:nvGrpSpPr>
        <p:grpSpPr>
          <a:xfrm>
            <a:off x="1022353" y="1274060"/>
            <a:ext cx="7303873" cy="538776"/>
            <a:chOff x="1022353" y="2068720"/>
            <a:chExt cx="7303873" cy="5387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D9128E-771C-4D24-A818-960664B981CE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B43FB4-E449-4024-BAB9-76588F63A315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77C9AB-BE74-4D31-A2D2-68B6C7CB53AB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CA66F99-1D3B-4788-BA43-54099DE36445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E37262-E838-4FA4-A3BB-FB9FE1AE8AF9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87A6EC-B291-4FFB-A952-606650049CE2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23" name="그래픽 22" descr="크리켓">
              <a:extLst>
                <a:ext uri="{FF2B5EF4-FFF2-40B4-BE49-F238E27FC236}">
                  <a16:creationId xmlns:a16="http://schemas.microsoft.com/office/drawing/2014/main" id="{1FF1A094-AB83-4D76-A377-38959A02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2D49A10-6AA6-4D21-A377-E71B8C092D22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4563BB-6AFF-469F-9ADD-081FDFFCF859}"/>
              </a:ext>
            </a:extLst>
          </p:cNvPr>
          <p:cNvCxnSpPr>
            <a:cxnSpLocks/>
          </p:cNvCxnSpPr>
          <p:nvPr/>
        </p:nvCxnSpPr>
        <p:spPr>
          <a:xfrm>
            <a:off x="209104" y="1844165"/>
            <a:ext cx="9463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8F28B0-D40C-4DCA-AB7F-4358E2779BB7}"/>
              </a:ext>
            </a:extLst>
          </p:cNvPr>
          <p:cNvSpPr/>
          <p:nvPr/>
        </p:nvSpPr>
        <p:spPr>
          <a:xfrm>
            <a:off x="703279" y="2266572"/>
            <a:ext cx="1937275" cy="210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6D88E3-8913-466E-9A96-4ADB0E6E8BA3}"/>
              </a:ext>
            </a:extLst>
          </p:cNvPr>
          <p:cNvGrpSpPr/>
          <p:nvPr/>
        </p:nvGrpSpPr>
        <p:grpSpPr>
          <a:xfrm>
            <a:off x="7131869" y="2266570"/>
            <a:ext cx="1937275" cy="2102943"/>
            <a:chOff x="6995392" y="2178422"/>
            <a:chExt cx="2100665" cy="209236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805BC77-CCE3-4CE8-B441-CE5A9ECF9816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E29D11-0E40-4E47-8404-46E5CD0D3338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33" name="하트 32">
              <a:extLst>
                <a:ext uri="{FF2B5EF4-FFF2-40B4-BE49-F238E27FC236}">
                  <a16:creationId xmlns:a16="http://schemas.microsoft.com/office/drawing/2014/main" id="{51D83B65-EB7A-4885-A9FE-8FCF1FF41DF8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FCD48C6-F95C-47D2-995D-E8E2408A73A2}"/>
              </a:ext>
            </a:extLst>
          </p:cNvPr>
          <p:cNvGrpSpPr/>
          <p:nvPr/>
        </p:nvGrpSpPr>
        <p:grpSpPr>
          <a:xfrm>
            <a:off x="2856152" y="2266569"/>
            <a:ext cx="1937275" cy="2102943"/>
            <a:chOff x="6995392" y="2178422"/>
            <a:chExt cx="2100665" cy="209236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66F7F59-9622-4B86-8233-F7C2274CAEB3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CAB3E43-CC9C-4FEE-A7A0-8D1D6105E601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37" name="하트 36">
              <a:extLst>
                <a:ext uri="{FF2B5EF4-FFF2-40B4-BE49-F238E27FC236}">
                  <a16:creationId xmlns:a16="http://schemas.microsoft.com/office/drawing/2014/main" id="{4C312CDA-F1E1-43D0-BF1E-FF9FB2B56C13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5E5EE55-BE4B-4B4B-A3B2-D6C75DFFFF7F}"/>
              </a:ext>
            </a:extLst>
          </p:cNvPr>
          <p:cNvGrpSpPr/>
          <p:nvPr/>
        </p:nvGrpSpPr>
        <p:grpSpPr>
          <a:xfrm>
            <a:off x="4978996" y="2266568"/>
            <a:ext cx="1937275" cy="2102943"/>
            <a:chOff x="6995392" y="2178422"/>
            <a:chExt cx="2100665" cy="209236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6735362-FD1A-449F-9363-2E6A15967E4A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266F2F-9FF3-4F75-A39F-BE0C23676170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1" name="하트 40">
              <a:extLst>
                <a:ext uri="{FF2B5EF4-FFF2-40B4-BE49-F238E27FC236}">
                  <a16:creationId xmlns:a16="http://schemas.microsoft.com/office/drawing/2014/main" id="{9E347873-6A4A-4583-A446-4070DC03E952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5F1DCF1-718E-40E9-B0F2-9B394F7558E1}"/>
              </a:ext>
            </a:extLst>
          </p:cNvPr>
          <p:cNvGrpSpPr/>
          <p:nvPr/>
        </p:nvGrpSpPr>
        <p:grpSpPr>
          <a:xfrm>
            <a:off x="715895" y="4532472"/>
            <a:ext cx="1937275" cy="2102943"/>
            <a:chOff x="6995392" y="2178422"/>
            <a:chExt cx="2100665" cy="209236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6E9375C-B904-4759-A632-FF0E544E30C4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140A72D-5672-44DD-B5F0-8E3FA1AC9E92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 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5" name="하트 44">
              <a:extLst>
                <a:ext uri="{FF2B5EF4-FFF2-40B4-BE49-F238E27FC236}">
                  <a16:creationId xmlns:a16="http://schemas.microsoft.com/office/drawing/2014/main" id="{F94FE8BC-F9EE-4C84-9115-D9EFE8E3CA2F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DB10863-4B1E-40CA-B0E3-DB66BD4D3F58}"/>
              </a:ext>
            </a:extLst>
          </p:cNvPr>
          <p:cNvGrpSpPr/>
          <p:nvPr/>
        </p:nvGrpSpPr>
        <p:grpSpPr>
          <a:xfrm>
            <a:off x="7144485" y="4532470"/>
            <a:ext cx="1937275" cy="2102943"/>
            <a:chOff x="6995392" y="2178422"/>
            <a:chExt cx="2100665" cy="209236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441CEC2-A04E-4E7D-BA4C-5060D36EE4A9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D49F8C6-524B-4629-B18B-95BA90C28C52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9" name="하트 48">
              <a:extLst>
                <a:ext uri="{FF2B5EF4-FFF2-40B4-BE49-F238E27FC236}">
                  <a16:creationId xmlns:a16="http://schemas.microsoft.com/office/drawing/2014/main" id="{841BBEBB-988F-4E9A-B70E-1A7D5C2221AA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B748654-6EC3-4D4B-8F75-24B2449F5C73}"/>
              </a:ext>
            </a:extLst>
          </p:cNvPr>
          <p:cNvGrpSpPr/>
          <p:nvPr/>
        </p:nvGrpSpPr>
        <p:grpSpPr>
          <a:xfrm>
            <a:off x="2868768" y="4532469"/>
            <a:ext cx="1937275" cy="2102943"/>
            <a:chOff x="6995392" y="2178422"/>
            <a:chExt cx="2100665" cy="2092363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604A97-2B86-4B51-BAF7-3625FC83EB5F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45C9F0-1881-4200-B527-66C2736A0F68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53" name="하트 52">
              <a:extLst>
                <a:ext uri="{FF2B5EF4-FFF2-40B4-BE49-F238E27FC236}">
                  <a16:creationId xmlns:a16="http://schemas.microsoft.com/office/drawing/2014/main" id="{21E9E594-7DBA-4A59-A29A-141D2C441303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1C20891-5FFC-4D09-8C0D-64BB99117BC2}"/>
              </a:ext>
            </a:extLst>
          </p:cNvPr>
          <p:cNvGrpSpPr/>
          <p:nvPr/>
        </p:nvGrpSpPr>
        <p:grpSpPr>
          <a:xfrm>
            <a:off x="4991612" y="4532468"/>
            <a:ext cx="1937275" cy="2102943"/>
            <a:chOff x="6995392" y="2178422"/>
            <a:chExt cx="2100665" cy="209236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2143A2D-62AF-45DB-834F-C1F8CE2F7B9E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4DEDA92-63F4-4A7D-AA82-8D4D5B5BF10A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57" name="하트 56">
              <a:extLst>
                <a:ext uri="{FF2B5EF4-FFF2-40B4-BE49-F238E27FC236}">
                  <a16:creationId xmlns:a16="http://schemas.microsoft.com/office/drawing/2014/main" id="{87D1F89E-501D-45D5-BCC5-C5440BE16D2A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EA67160-9BB5-471E-B523-BB76023783D2}"/>
              </a:ext>
            </a:extLst>
          </p:cNvPr>
          <p:cNvSpPr/>
          <p:nvPr/>
        </p:nvSpPr>
        <p:spPr>
          <a:xfrm>
            <a:off x="695325" y="1916679"/>
            <a:ext cx="590214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10</a:t>
            </a:r>
            <a:r>
              <a:rPr lang="ko-KR" altLang="en-US" sz="1050" b="1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85C68E1-2274-42B0-8500-5128A55C1994}"/>
              </a:ext>
            </a:extLst>
          </p:cNvPr>
          <p:cNvSpPr/>
          <p:nvPr/>
        </p:nvSpPr>
        <p:spPr>
          <a:xfrm>
            <a:off x="1285539" y="1916679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신규등록순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C295107-11C2-40C7-825C-36A474812539}"/>
              </a:ext>
            </a:extLst>
          </p:cNvPr>
          <p:cNvSpPr/>
          <p:nvPr/>
        </p:nvSpPr>
        <p:spPr>
          <a:xfrm>
            <a:off x="2101024" y="1916679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리뷰많은순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8AE42C6-FAA6-4AF3-A3C8-2AF610BB1C61}"/>
              </a:ext>
            </a:extLst>
          </p:cNvPr>
          <p:cNvSpPr/>
          <p:nvPr/>
        </p:nvSpPr>
        <p:spPr>
          <a:xfrm>
            <a:off x="2923965" y="1916679"/>
            <a:ext cx="5176543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EDE4573-D800-4CAC-B1E3-C1BB39CDE2AF}"/>
              </a:ext>
            </a:extLst>
          </p:cNvPr>
          <p:cNvSpPr/>
          <p:nvPr/>
        </p:nvSpPr>
        <p:spPr>
          <a:xfrm>
            <a:off x="7309372" y="1916679"/>
            <a:ext cx="791135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40</a:t>
            </a:r>
            <a:r>
              <a:rPr lang="ko-KR" altLang="en-US" sz="800" dirty="0" err="1">
                <a:solidFill>
                  <a:schemeClr val="tx1"/>
                </a:solidFill>
              </a:rPr>
              <a:t>개씩보기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550564D-DC39-41C3-8291-7ABAE3169B89}"/>
              </a:ext>
            </a:extLst>
          </p:cNvPr>
          <p:cNvSpPr/>
          <p:nvPr/>
        </p:nvSpPr>
        <p:spPr>
          <a:xfrm>
            <a:off x="8116643" y="1946139"/>
            <a:ext cx="217105" cy="237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화살표: 갈매기형 수장 66">
            <a:extLst>
              <a:ext uri="{FF2B5EF4-FFF2-40B4-BE49-F238E27FC236}">
                <a16:creationId xmlns:a16="http://schemas.microsoft.com/office/drawing/2014/main" id="{2C72D626-7220-4200-AB39-5DE5E06DDB40}"/>
              </a:ext>
            </a:extLst>
          </p:cNvPr>
          <p:cNvSpPr/>
          <p:nvPr/>
        </p:nvSpPr>
        <p:spPr>
          <a:xfrm rot="5400000">
            <a:off x="8167551" y="2005284"/>
            <a:ext cx="104396" cy="107685"/>
          </a:xfrm>
          <a:prstGeom prst="chevron">
            <a:avLst>
              <a:gd name="adj" fmla="val 7322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CD22EA-F7A9-4931-B701-7AC8EEA18FBC}"/>
              </a:ext>
            </a:extLst>
          </p:cNvPr>
          <p:cNvSpPr/>
          <p:nvPr/>
        </p:nvSpPr>
        <p:spPr>
          <a:xfrm>
            <a:off x="8344039" y="1892786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2C12CF0-2C50-45F1-B5EE-B7235AFB540A}"/>
              </a:ext>
            </a:extLst>
          </p:cNvPr>
          <p:cNvSpPr/>
          <p:nvPr/>
        </p:nvSpPr>
        <p:spPr>
          <a:xfrm>
            <a:off x="8737706" y="1893374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AE71DAA-84F0-4A86-8121-C673B0BE3E66}"/>
              </a:ext>
            </a:extLst>
          </p:cNvPr>
          <p:cNvSpPr/>
          <p:nvPr/>
        </p:nvSpPr>
        <p:spPr>
          <a:xfrm>
            <a:off x="8777233" y="1943170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4567CCC-EFA2-4C32-BF0B-3F00A9DDDA90}"/>
              </a:ext>
            </a:extLst>
          </p:cNvPr>
          <p:cNvSpPr/>
          <p:nvPr/>
        </p:nvSpPr>
        <p:spPr>
          <a:xfrm>
            <a:off x="8777233" y="206976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26D3008-DF73-4D80-8A17-2E9AF740D4FD}"/>
              </a:ext>
            </a:extLst>
          </p:cNvPr>
          <p:cNvSpPr/>
          <p:nvPr/>
        </p:nvSpPr>
        <p:spPr>
          <a:xfrm>
            <a:off x="8399657" y="194317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34984C3-3FDB-4446-845D-7F4C46563825}"/>
              </a:ext>
            </a:extLst>
          </p:cNvPr>
          <p:cNvSpPr/>
          <p:nvPr/>
        </p:nvSpPr>
        <p:spPr>
          <a:xfrm>
            <a:off x="8515570" y="1943170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57B2A72-EBCF-4674-99B3-30156000EFBA}"/>
              </a:ext>
            </a:extLst>
          </p:cNvPr>
          <p:cNvSpPr/>
          <p:nvPr/>
        </p:nvSpPr>
        <p:spPr>
          <a:xfrm>
            <a:off x="8399657" y="2069762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4BF9F05-413F-4D24-9475-F5046BDC84A0}"/>
              </a:ext>
            </a:extLst>
          </p:cNvPr>
          <p:cNvSpPr/>
          <p:nvPr/>
        </p:nvSpPr>
        <p:spPr>
          <a:xfrm>
            <a:off x="8515569" y="206976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6222856-6F28-4104-85D1-EE1E741814D5}"/>
              </a:ext>
            </a:extLst>
          </p:cNvPr>
          <p:cNvCxnSpPr>
            <a:cxnSpLocks/>
          </p:cNvCxnSpPr>
          <p:nvPr/>
        </p:nvCxnSpPr>
        <p:spPr>
          <a:xfrm>
            <a:off x="8887820" y="1948549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96607-8ECF-4E86-8A43-EADCEA6BBA33}"/>
              </a:ext>
            </a:extLst>
          </p:cNvPr>
          <p:cNvCxnSpPr>
            <a:cxnSpLocks/>
          </p:cNvCxnSpPr>
          <p:nvPr/>
        </p:nvCxnSpPr>
        <p:spPr>
          <a:xfrm>
            <a:off x="8889613" y="1998751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7E8DA2A-5555-4646-BE34-A227C7C75508}"/>
              </a:ext>
            </a:extLst>
          </p:cNvPr>
          <p:cNvCxnSpPr>
            <a:cxnSpLocks/>
          </p:cNvCxnSpPr>
          <p:nvPr/>
        </p:nvCxnSpPr>
        <p:spPr>
          <a:xfrm>
            <a:off x="8894994" y="2068675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2575D73-121D-4227-A3B0-145C2E89026F}"/>
              </a:ext>
            </a:extLst>
          </p:cNvPr>
          <p:cNvCxnSpPr>
            <a:cxnSpLocks/>
          </p:cNvCxnSpPr>
          <p:nvPr/>
        </p:nvCxnSpPr>
        <p:spPr>
          <a:xfrm>
            <a:off x="8896787" y="2118877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더하기 기호 79">
            <a:extLst>
              <a:ext uri="{FF2B5EF4-FFF2-40B4-BE49-F238E27FC236}">
                <a16:creationId xmlns:a16="http://schemas.microsoft.com/office/drawing/2014/main" id="{39C352AB-332C-4A84-88CB-D5C78D8A15A7}"/>
              </a:ext>
            </a:extLst>
          </p:cNvPr>
          <p:cNvSpPr/>
          <p:nvPr/>
        </p:nvSpPr>
        <p:spPr>
          <a:xfrm>
            <a:off x="1352206" y="2970107"/>
            <a:ext cx="679315" cy="695864"/>
          </a:xfrm>
          <a:prstGeom prst="mathPlus">
            <a:avLst>
              <a:gd name="adj1" fmla="val 99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F552CA-1A0D-495B-9990-8179294AE1AD}"/>
              </a:ext>
            </a:extLst>
          </p:cNvPr>
          <p:cNvSpPr txBox="1"/>
          <p:nvPr/>
        </p:nvSpPr>
        <p:spPr>
          <a:xfrm>
            <a:off x="1285539" y="3747220"/>
            <a:ext cx="1025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아이디어 </a:t>
            </a:r>
            <a:b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올리기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AEC0E53C-C9D0-450F-9F77-06798CDF5500}"/>
              </a:ext>
            </a:extLst>
          </p:cNvPr>
          <p:cNvCxnSpPr/>
          <p:nvPr/>
        </p:nvCxnSpPr>
        <p:spPr>
          <a:xfrm>
            <a:off x="3201064" y="3824288"/>
            <a:ext cx="2134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04C86A-8A87-4F8A-93F5-DC2E6E1F36D5}"/>
              </a:ext>
            </a:extLst>
          </p:cNvPr>
          <p:cNvSpPr txBox="1"/>
          <p:nvPr/>
        </p:nvSpPr>
        <p:spPr>
          <a:xfrm>
            <a:off x="3824789" y="6640764"/>
            <a:ext cx="2156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&lt; </a:t>
            </a:r>
            <a:r>
              <a:rPr lang="en-US" altLang="ko-KR" sz="1100" b="1" dirty="0"/>
              <a:t>1</a:t>
            </a:r>
            <a:r>
              <a:rPr lang="en-US" altLang="ko-KR" sz="1050" dirty="0"/>
              <a:t> 2 3 …. 10 &gt;</a:t>
            </a:r>
            <a:endParaRPr lang="ko-KR" altLang="en-US" sz="105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725AC6-09FE-4349-BA95-F5B95A876893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08F42B-9323-4901-8373-55188B7BC56C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CF91BF-63FA-47D0-A343-7BC025474BF7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아이디어 올리기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108C411-CB3B-4C17-B980-58E9074C6F51}"/>
              </a:ext>
            </a:extLst>
          </p:cNvPr>
          <p:cNvSpPr txBox="1"/>
          <p:nvPr/>
        </p:nvSpPr>
        <p:spPr>
          <a:xfrm>
            <a:off x="9973237" y="898164"/>
            <a:ext cx="203989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올린 이미지는 </a:t>
            </a:r>
            <a:r>
              <a:rPr lang="ko-KR" altLang="en-US" sz="900" dirty="0" err="1"/>
              <a:t>우클릭</a:t>
            </a:r>
            <a:r>
              <a:rPr lang="ko-KR" altLang="en-US" sz="900" dirty="0"/>
              <a:t> 혹은 하단의 이미지의 </a:t>
            </a:r>
            <a:r>
              <a:rPr lang="en-US" altLang="ko-KR" sz="900" dirty="0"/>
              <a:t>X</a:t>
            </a:r>
            <a:r>
              <a:rPr lang="ko-KR" altLang="en-US" sz="900" dirty="0"/>
              <a:t>를 클릭하여 삭제가 가능하다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endParaRPr lang="en-US" altLang="ko-KR" sz="9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rgbClr val="FF0000"/>
                </a:solidFill>
              </a:rPr>
              <a:t>삭제 시 이미지가 보드에서 삭제되며 하단의 첨부 이미지도 함께 삭제된다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86" name="화살표: 위쪽 85">
            <a:extLst>
              <a:ext uri="{FF2B5EF4-FFF2-40B4-BE49-F238E27FC236}">
                <a16:creationId xmlns:a16="http://schemas.microsoft.com/office/drawing/2014/main" id="{9D350155-D2C2-4794-AF6C-5BAB39C07491}"/>
              </a:ext>
            </a:extLst>
          </p:cNvPr>
          <p:cNvSpPr/>
          <p:nvPr/>
        </p:nvSpPr>
        <p:spPr>
          <a:xfrm rot="20307538">
            <a:off x="4205355" y="1826840"/>
            <a:ext cx="170880" cy="272502"/>
          </a:xfrm>
          <a:prstGeom prst="upArrow">
            <a:avLst>
              <a:gd name="adj1" fmla="val 16848"/>
              <a:gd name="adj2" fmla="val 1266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65CC4AF3-E515-4892-B2E1-6566B98699AD}"/>
              </a:ext>
            </a:extLst>
          </p:cNvPr>
          <p:cNvGrpSpPr/>
          <p:nvPr/>
        </p:nvGrpSpPr>
        <p:grpSpPr>
          <a:xfrm>
            <a:off x="1180929" y="1089026"/>
            <a:ext cx="6470806" cy="5031742"/>
            <a:chOff x="1180929" y="-126517"/>
            <a:chExt cx="6470806" cy="6247285"/>
          </a:xfrm>
        </p:grpSpPr>
        <p:sp>
          <p:nvSpPr>
            <p:cNvPr id="101" name="화살표: 갈매기형 수장 100">
              <a:extLst>
                <a:ext uri="{FF2B5EF4-FFF2-40B4-BE49-F238E27FC236}">
                  <a16:creationId xmlns:a16="http://schemas.microsoft.com/office/drawing/2014/main" id="{B8763F9C-FF0E-4287-8448-28AE1BD70ABB}"/>
                </a:ext>
              </a:extLst>
            </p:cNvPr>
            <p:cNvSpPr/>
            <p:nvPr/>
          </p:nvSpPr>
          <p:spPr>
            <a:xfrm rot="5400000">
              <a:off x="4631120" y="87099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39E8E12-DD5C-4B2F-B8DE-0328D1C4E8CB}"/>
                </a:ext>
              </a:extLst>
            </p:cNvPr>
            <p:cNvSpPr txBox="1"/>
            <p:nvPr/>
          </p:nvSpPr>
          <p:spPr>
            <a:xfrm>
              <a:off x="3605994" y="855062"/>
              <a:ext cx="2205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</a:t>
              </a:r>
              <a:r>
                <a:rPr lang="en-US" altLang="ko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astet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Cage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</a:p>
          </p:txBody>
        </p: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B5B65E33-8A24-41F8-97E6-2CDF871EE8E5}"/>
                </a:ext>
              </a:extLst>
            </p:cNvPr>
            <p:cNvGrpSpPr/>
            <p:nvPr/>
          </p:nvGrpSpPr>
          <p:grpSpPr>
            <a:xfrm>
              <a:off x="2856152" y="2266569"/>
              <a:ext cx="1937275" cy="2102943"/>
              <a:chOff x="6995392" y="2178422"/>
              <a:chExt cx="2100665" cy="2092363"/>
            </a:xfrm>
          </p:grpSpPr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5CE05727-6134-42D2-926E-F29C6D3A0830}"/>
                  </a:ext>
                </a:extLst>
              </p:cNvPr>
              <p:cNvSpPr/>
              <p:nvPr/>
            </p:nvSpPr>
            <p:spPr>
              <a:xfrm>
                <a:off x="6995392" y="2178422"/>
                <a:ext cx="2100665" cy="209236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05BC4E3C-6576-46B8-9769-D785AE926A9F}"/>
                  </a:ext>
                </a:extLst>
              </p:cNvPr>
              <p:cNvSpPr txBox="1"/>
              <p:nvPr/>
            </p:nvSpPr>
            <p:spPr>
              <a:xfrm>
                <a:off x="7545422" y="3070713"/>
                <a:ext cx="1112044" cy="42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아이디어</a:t>
                </a:r>
                <a:b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이미지</a:t>
                </a:r>
              </a:p>
            </p:txBody>
          </p:sp>
          <p:sp>
            <p:nvSpPr>
              <p:cNvPr id="131" name="하트 130">
                <a:extLst>
                  <a:ext uri="{FF2B5EF4-FFF2-40B4-BE49-F238E27FC236}">
                    <a16:creationId xmlns:a16="http://schemas.microsoft.com/office/drawing/2014/main" id="{D658903A-8F62-4C0D-AC3D-BEBD4C4CEBFD}"/>
                  </a:ext>
                </a:extLst>
              </p:cNvPr>
              <p:cNvSpPr/>
              <p:nvPr/>
            </p:nvSpPr>
            <p:spPr>
              <a:xfrm>
                <a:off x="8820108" y="4039454"/>
                <a:ext cx="153632" cy="123574"/>
              </a:xfrm>
              <a:prstGeom prst="hear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354FC280-C6D4-4C9A-817C-E7E813E13429}"/>
                </a:ext>
              </a:extLst>
            </p:cNvPr>
            <p:cNvGrpSpPr/>
            <p:nvPr/>
          </p:nvGrpSpPr>
          <p:grpSpPr>
            <a:xfrm>
              <a:off x="4978996" y="2266568"/>
              <a:ext cx="1937275" cy="2102943"/>
              <a:chOff x="6995392" y="2178422"/>
              <a:chExt cx="2100665" cy="2092363"/>
            </a:xfrm>
          </p:grpSpPr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9A1DA01F-6426-4064-A8DD-874357E4BA89}"/>
                  </a:ext>
                </a:extLst>
              </p:cNvPr>
              <p:cNvSpPr/>
              <p:nvPr/>
            </p:nvSpPr>
            <p:spPr>
              <a:xfrm>
                <a:off x="6995392" y="2178422"/>
                <a:ext cx="2100665" cy="209236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2E93BCA-DD61-48A7-A4EB-70EBB8747DAB}"/>
                  </a:ext>
                </a:extLst>
              </p:cNvPr>
              <p:cNvSpPr txBox="1"/>
              <p:nvPr/>
            </p:nvSpPr>
            <p:spPr>
              <a:xfrm>
                <a:off x="7545422" y="3070713"/>
                <a:ext cx="1112044" cy="42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아이디어</a:t>
                </a:r>
                <a:b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이미지</a:t>
                </a:r>
              </a:p>
            </p:txBody>
          </p:sp>
          <p:sp>
            <p:nvSpPr>
              <p:cNvPr id="128" name="하트 127">
                <a:extLst>
                  <a:ext uri="{FF2B5EF4-FFF2-40B4-BE49-F238E27FC236}">
                    <a16:creationId xmlns:a16="http://schemas.microsoft.com/office/drawing/2014/main" id="{17B0B6F8-2E53-40D5-A52A-97BCECCC4883}"/>
                  </a:ext>
                </a:extLst>
              </p:cNvPr>
              <p:cNvSpPr/>
              <p:nvPr/>
            </p:nvSpPr>
            <p:spPr>
              <a:xfrm>
                <a:off x="8820108" y="4039454"/>
                <a:ext cx="153632" cy="123574"/>
              </a:xfrm>
              <a:prstGeom prst="hear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7D25BA4-1215-40F0-91F7-EA66BB356940}"/>
                </a:ext>
              </a:extLst>
            </p:cNvPr>
            <p:cNvSpPr/>
            <p:nvPr/>
          </p:nvSpPr>
          <p:spPr>
            <a:xfrm>
              <a:off x="1285539" y="1916679"/>
              <a:ext cx="812650" cy="28185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신규등록순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B92521A-26DD-4B4B-B722-1123ED999D7D}"/>
                </a:ext>
              </a:extLst>
            </p:cNvPr>
            <p:cNvSpPr/>
            <p:nvPr/>
          </p:nvSpPr>
          <p:spPr>
            <a:xfrm>
              <a:off x="2101024" y="1916679"/>
              <a:ext cx="812650" cy="28185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리뷰많은순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1" name="더하기 기호 110">
              <a:extLst>
                <a:ext uri="{FF2B5EF4-FFF2-40B4-BE49-F238E27FC236}">
                  <a16:creationId xmlns:a16="http://schemas.microsoft.com/office/drawing/2014/main" id="{C071CF49-8B62-4049-A98F-31DE9E8ED878}"/>
                </a:ext>
              </a:extLst>
            </p:cNvPr>
            <p:cNvSpPr/>
            <p:nvPr/>
          </p:nvSpPr>
          <p:spPr>
            <a:xfrm>
              <a:off x="1352206" y="2970107"/>
              <a:ext cx="679315" cy="695864"/>
            </a:xfrm>
            <a:prstGeom prst="mathPlus">
              <a:avLst>
                <a:gd name="adj1" fmla="val 992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2A4417C-990C-4771-9216-A7B076B0F895}"/>
                </a:ext>
              </a:extLst>
            </p:cNvPr>
            <p:cNvSpPr txBox="1"/>
            <p:nvPr/>
          </p:nvSpPr>
          <p:spPr>
            <a:xfrm>
              <a:off x="1285539" y="3747220"/>
              <a:ext cx="102554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 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올리기</a:t>
              </a: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23C207E7-E1B1-4D07-B9EA-FBCE161939AE}"/>
                </a:ext>
              </a:extLst>
            </p:cNvPr>
            <p:cNvGrpSpPr/>
            <p:nvPr/>
          </p:nvGrpSpPr>
          <p:grpSpPr>
            <a:xfrm>
              <a:off x="1180929" y="-126517"/>
              <a:ext cx="6470806" cy="6247285"/>
              <a:chOff x="931857" y="665347"/>
              <a:chExt cx="6470806" cy="6247285"/>
            </a:xfrm>
          </p:grpSpPr>
          <p:grpSp>
            <p:nvGrpSpPr>
              <p:cNvPr id="117" name="그룹 116">
                <a:extLst>
                  <a:ext uri="{FF2B5EF4-FFF2-40B4-BE49-F238E27FC236}">
                    <a16:creationId xmlns:a16="http://schemas.microsoft.com/office/drawing/2014/main" id="{6073E633-9C69-49A7-8959-0709AE8168BB}"/>
                  </a:ext>
                </a:extLst>
              </p:cNvPr>
              <p:cNvGrpSpPr/>
              <p:nvPr/>
            </p:nvGrpSpPr>
            <p:grpSpPr>
              <a:xfrm>
                <a:off x="931857" y="665347"/>
                <a:ext cx="6470806" cy="6247285"/>
                <a:chOff x="6995392" y="2060803"/>
                <a:chExt cx="1977976" cy="2209982"/>
              </a:xfrm>
              <a:solidFill>
                <a:schemeClr val="bg1"/>
              </a:solidFill>
            </p:grpSpPr>
            <p:sp>
              <p:nvSpPr>
                <p:cNvPr id="124" name="직사각형 123">
                  <a:extLst>
                    <a:ext uri="{FF2B5EF4-FFF2-40B4-BE49-F238E27FC236}">
                      <a16:creationId xmlns:a16="http://schemas.microsoft.com/office/drawing/2014/main" id="{FD0231DD-27AA-418A-B3F2-9AEF43BE26AE}"/>
                    </a:ext>
                  </a:extLst>
                </p:cNvPr>
                <p:cNvSpPr/>
                <p:nvPr/>
              </p:nvSpPr>
              <p:spPr>
                <a:xfrm>
                  <a:off x="6995392" y="2060803"/>
                  <a:ext cx="1977976" cy="2209982"/>
                </a:xfrm>
                <a:prstGeom prst="rect">
                  <a:avLst/>
                </a:prstGeom>
                <a:grpFill/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F5EE5557-B26A-4A4B-ABA3-144F6EC56CE9}"/>
                    </a:ext>
                  </a:extLst>
                </p:cNvPr>
                <p:cNvSpPr txBox="1"/>
                <p:nvPr/>
              </p:nvSpPr>
              <p:spPr>
                <a:xfrm>
                  <a:off x="7545422" y="3070713"/>
                  <a:ext cx="1112044" cy="10127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endParaRPr lang="ko-KR" altLang="en-US" sz="11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B4689C3D-AD6B-4049-BD31-55542E355493}"/>
                  </a:ext>
                </a:extLst>
              </p:cNvPr>
              <p:cNvSpPr/>
              <p:nvPr/>
            </p:nvSpPr>
            <p:spPr>
              <a:xfrm>
                <a:off x="1152042" y="1837046"/>
                <a:ext cx="6101955" cy="31874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9" name="그림 118">
                <a:extLst>
                  <a:ext uri="{FF2B5EF4-FFF2-40B4-BE49-F238E27FC236}">
                    <a16:creationId xmlns:a16="http://schemas.microsoft.com/office/drawing/2014/main" id="{33DFDFEB-FB16-452C-9A67-6AFA14A001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8112" y="1144301"/>
                <a:ext cx="6101955" cy="689185"/>
              </a:xfrm>
              <a:prstGeom prst="rect">
                <a:avLst/>
              </a:prstGeom>
            </p:spPr>
          </p:pic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2AD8B52B-B141-40D4-BD1A-CF10F3BE958F}"/>
                  </a:ext>
                </a:extLst>
              </p:cNvPr>
              <p:cNvSpPr/>
              <p:nvPr/>
            </p:nvSpPr>
            <p:spPr>
              <a:xfrm>
                <a:off x="1162882" y="5111935"/>
                <a:ext cx="1469607" cy="11826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550B5D84-D6F7-4B20-905D-07CC1273A378}"/>
                  </a:ext>
                </a:extLst>
              </p:cNvPr>
              <p:cNvSpPr/>
              <p:nvPr/>
            </p:nvSpPr>
            <p:spPr>
              <a:xfrm>
                <a:off x="2716615" y="5111934"/>
                <a:ext cx="1469607" cy="11826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tx1"/>
                    </a:solidFill>
                  </a:rPr>
                  <a:t>첨부 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8A457147-0818-4CBC-BC25-1FEAFACB620B}"/>
                  </a:ext>
                </a:extLst>
              </p:cNvPr>
              <p:cNvSpPr/>
              <p:nvPr/>
            </p:nvSpPr>
            <p:spPr>
              <a:xfrm>
                <a:off x="4254228" y="5111934"/>
                <a:ext cx="1469607" cy="11826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tx1"/>
                    </a:solidFill>
                  </a:rPr>
                  <a:t>첨부 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048E9B4-4264-4FA9-8F70-B933FA431E3B}"/>
                  </a:ext>
                </a:extLst>
              </p:cNvPr>
              <p:cNvSpPr/>
              <p:nvPr/>
            </p:nvSpPr>
            <p:spPr>
              <a:xfrm>
                <a:off x="5785995" y="5114804"/>
                <a:ext cx="1469607" cy="11826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tx1"/>
                    </a:solidFill>
                  </a:rPr>
                  <a:t>첨부 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DDD5FDD-6ECE-4EAD-A4E3-19048BCFEC8F}"/>
                </a:ext>
              </a:extLst>
            </p:cNvPr>
            <p:cNvSpPr txBox="1"/>
            <p:nvPr/>
          </p:nvSpPr>
          <p:spPr>
            <a:xfrm>
              <a:off x="3265090" y="5621131"/>
              <a:ext cx="2452717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올리기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49DC4130-1FA3-464C-B9F8-135B6AE58AF4}"/>
                </a:ext>
              </a:extLst>
            </p:cNvPr>
            <p:cNvSpPr/>
            <p:nvPr/>
          </p:nvSpPr>
          <p:spPr>
            <a:xfrm>
              <a:off x="3265173" y="-36476"/>
              <a:ext cx="2365976" cy="3142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제목 </a:t>
              </a:r>
              <a:r>
                <a:rPr lang="en-US" altLang="ko-KR" sz="1400" dirty="0">
                  <a:solidFill>
                    <a:schemeClr val="tx1"/>
                  </a:solidFill>
                </a:rPr>
                <a:t>: </a:t>
              </a:r>
              <a:r>
                <a:rPr lang="ko-KR" altLang="en-US" sz="1400" dirty="0">
                  <a:solidFill>
                    <a:schemeClr val="tx1"/>
                  </a:solidFill>
                </a:rPr>
                <a:t>노랑샴푸</a:t>
              </a:r>
            </a:p>
          </p:txBody>
        </p:sp>
        <p:sp>
          <p:nvSpPr>
            <p:cNvPr id="116" name="곱하기 기호 115">
              <a:extLst>
                <a:ext uri="{FF2B5EF4-FFF2-40B4-BE49-F238E27FC236}">
                  <a16:creationId xmlns:a16="http://schemas.microsoft.com/office/drawing/2014/main" id="{087F24FD-9433-4DF7-91C4-9AD994915EA7}"/>
                </a:ext>
              </a:extLst>
            </p:cNvPr>
            <p:cNvSpPr/>
            <p:nvPr/>
          </p:nvSpPr>
          <p:spPr>
            <a:xfrm>
              <a:off x="7270850" y="-94784"/>
              <a:ext cx="347421" cy="340659"/>
            </a:xfrm>
            <a:prstGeom prst="mathMultiply">
              <a:avLst>
                <a:gd name="adj1" fmla="val 10888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6799C5F0-1BBA-41D2-B0B8-676B99DDDCEA}"/>
              </a:ext>
            </a:extLst>
          </p:cNvPr>
          <p:cNvGrpSpPr/>
          <p:nvPr/>
        </p:nvGrpSpPr>
        <p:grpSpPr>
          <a:xfrm>
            <a:off x="1446794" y="2093036"/>
            <a:ext cx="2148909" cy="1731251"/>
            <a:chOff x="9178834" y="2057962"/>
            <a:chExt cx="3073104" cy="2370890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BEDBA5ED-F205-47B8-8E32-34DA1B280DC9}"/>
                </a:ext>
              </a:extLst>
            </p:cNvPr>
            <p:cNvGrpSpPr/>
            <p:nvPr/>
          </p:nvGrpSpPr>
          <p:grpSpPr>
            <a:xfrm>
              <a:off x="9178834" y="2057962"/>
              <a:ext cx="3073104" cy="2370890"/>
              <a:chOff x="1488954" y="1145762"/>
              <a:chExt cx="3073104" cy="2370890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CA535E94-8A13-4878-9722-7A75A8538466}"/>
                  </a:ext>
                </a:extLst>
              </p:cNvPr>
              <p:cNvSpPr/>
              <p:nvPr/>
            </p:nvSpPr>
            <p:spPr>
              <a:xfrm>
                <a:off x="1505712" y="1149017"/>
                <a:ext cx="3018891" cy="23375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tx1"/>
                    </a:solidFill>
                  </a:rPr>
                  <a:t>첨부 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91678D79-68D5-4A36-9D4C-761FC30883F7}"/>
                  </a:ext>
                </a:extLst>
              </p:cNvPr>
              <p:cNvSpPr/>
              <p:nvPr/>
            </p:nvSpPr>
            <p:spPr>
              <a:xfrm>
                <a:off x="4458298" y="1145762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EE7BDD1B-29C6-4C9B-BE9B-ADCD527FC68D}"/>
                  </a:ext>
                </a:extLst>
              </p:cNvPr>
              <p:cNvSpPr/>
              <p:nvPr/>
            </p:nvSpPr>
            <p:spPr>
              <a:xfrm>
                <a:off x="4460697" y="3396666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406607EF-598F-4D8F-A0C3-7168583DD956}"/>
                  </a:ext>
                </a:extLst>
              </p:cNvPr>
              <p:cNvSpPr/>
              <p:nvPr/>
            </p:nvSpPr>
            <p:spPr>
              <a:xfrm>
                <a:off x="1488954" y="1158559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D9A58C83-454D-4DF7-AFA7-0FF98C038F2D}"/>
                  </a:ext>
                </a:extLst>
              </p:cNvPr>
              <p:cNvSpPr/>
              <p:nvPr/>
            </p:nvSpPr>
            <p:spPr>
              <a:xfrm>
                <a:off x="2934732" y="1150303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35687E17-1BAB-45AF-9B08-8F92821752F4}"/>
                  </a:ext>
                </a:extLst>
              </p:cNvPr>
              <p:cNvSpPr/>
              <p:nvPr/>
            </p:nvSpPr>
            <p:spPr>
              <a:xfrm>
                <a:off x="4484271" y="2239433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01C14BB1-2A0A-479F-97B3-E82AB103A44B}"/>
                  </a:ext>
                </a:extLst>
              </p:cNvPr>
              <p:cNvSpPr/>
              <p:nvPr/>
            </p:nvSpPr>
            <p:spPr>
              <a:xfrm>
                <a:off x="2975648" y="3433525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25F4B414-2851-47F8-9F46-48303E54C702}"/>
                </a:ext>
              </a:extLst>
            </p:cNvPr>
            <p:cNvSpPr/>
            <p:nvPr/>
          </p:nvSpPr>
          <p:spPr>
            <a:xfrm>
              <a:off x="9215819" y="4301592"/>
              <a:ext cx="77787" cy="8312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9441F5B0-EFE6-49C0-9113-7C5670A537B9}"/>
                </a:ext>
              </a:extLst>
            </p:cNvPr>
            <p:cNvSpPr/>
            <p:nvPr/>
          </p:nvSpPr>
          <p:spPr>
            <a:xfrm>
              <a:off x="9181408" y="3102010"/>
              <a:ext cx="77787" cy="8312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62D5C77-61C4-493B-A877-66E1830DB456}"/>
              </a:ext>
            </a:extLst>
          </p:cNvPr>
          <p:cNvSpPr/>
          <p:nvPr/>
        </p:nvSpPr>
        <p:spPr>
          <a:xfrm>
            <a:off x="1409967" y="4020574"/>
            <a:ext cx="2365976" cy="314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해당 제품은 아래와 같아요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곱하기 기호 87">
            <a:extLst>
              <a:ext uri="{FF2B5EF4-FFF2-40B4-BE49-F238E27FC236}">
                <a16:creationId xmlns:a16="http://schemas.microsoft.com/office/drawing/2014/main" id="{C813A681-1005-4E20-92B3-F1700D19884F}"/>
              </a:ext>
            </a:extLst>
          </p:cNvPr>
          <p:cNvSpPr/>
          <p:nvPr/>
        </p:nvSpPr>
        <p:spPr>
          <a:xfrm>
            <a:off x="2540448" y="4647917"/>
            <a:ext cx="347421" cy="340659"/>
          </a:xfrm>
          <a:prstGeom prst="mathMultiply">
            <a:avLst>
              <a:gd name="adj1" fmla="val 10888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0E51DDA2-4ADF-4040-9A3C-4DCD8F802A88}"/>
              </a:ext>
            </a:extLst>
          </p:cNvPr>
          <p:cNvGrpSpPr/>
          <p:nvPr/>
        </p:nvGrpSpPr>
        <p:grpSpPr>
          <a:xfrm>
            <a:off x="4770833" y="234086"/>
            <a:ext cx="888108" cy="509194"/>
            <a:chOff x="9973237" y="231289"/>
            <a:chExt cx="2100665" cy="509194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F6DD43CA-11AA-4804-AD78-951F00EA4252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A677D33-8A9A-4199-9F6B-1D20AC3AB6C3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955215E-4A45-4A97-A3AE-1CAD52A39480}"/>
              </a:ext>
            </a:extLst>
          </p:cNvPr>
          <p:cNvGrpSpPr/>
          <p:nvPr/>
        </p:nvGrpSpPr>
        <p:grpSpPr>
          <a:xfrm>
            <a:off x="5744828" y="224504"/>
            <a:ext cx="4130955" cy="509194"/>
            <a:chOff x="9973237" y="231289"/>
            <a:chExt cx="2100665" cy="509194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A63F3EFE-D68A-4079-8616-618464589C1C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B924B82-E77D-411D-8A0F-2FEDC78B17DC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첨부된 이미지의 삭제가 가능하다</a:t>
              </a:r>
              <a:r>
                <a:rPr lang="en-US" altLang="ko-KR" sz="9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121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F94D1-9581-4261-9C62-5AAF74CF7591}"/>
              </a:ext>
            </a:extLst>
          </p:cNvPr>
          <p:cNvSpPr/>
          <p:nvPr/>
        </p:nvSpPr>
        <p:spPr>
          <a:xfrm>
            <a:off x="269607" y="948786"/>
            <a:ext cx="9405769" cy="56779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CE7D6C31-F497-4F12-942D-D55EAEB09EC7}"/>
              </a:ext>
            </a:extLst>
          </p:cNvPr>
          <p:cNvSpPr/>
          <p:nvPr/>
        </p:nvSpPr>
        <p:spPr>
          <a:xfrm>
            <a:off x="9303241" y="3682070"/>
            <a:ext cx="146871" cy="253916"/>
          </a:xfrm>
          <a:prstGeom prst="chevron">
            <a:avLst>
              <a:gd name="adj" fmla="val 696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969DDC-1F48-45B5-8E3B-FBBEA65E6382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621B1A79-00A3-417B-94DA-B7888D604E96}"/>
              </a:ext>
            </a:extLst>
          </p:cNvPr>
          <p:cNvSpPr/>
          <p:nvPr/>
        </p:nvSpPr>
        <p:spPr>
          <a:xfrm rot="5400000">
            <a:off x="4631120" y="1020519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26B19-5891-418C-B391-5C9256E3C7FA}"/>
              </a:ext>
            </a:extLst>
          </p:cNvPr>
          <p:cNvSpPr txBox="1"/>
          <p:nvPr/>
        </p:nvSpPr>
        <p:spPr>
          <a:xfrm>
            <a:off x="9973237" y="898164"/>
            <a:ext cx="203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상단 로고 우측의 </a:t>
            </a:r>
            <a:r>
              <a:rPr lang="en-US" altLang="ko-KR" sz="900" dirty="0"/>
              <a:t>X</a:t>
            </a:r>
            <a:r>
              <a:rPr lang="ko-KR" altLang="en-US" sz="900" dirty="0"/>
              <a:t>단축키 </a:t>
            </a:r>
            <a:r>
              <a:rPr lang="en-US" altLang="ko-KR" sz="900" dirty="0"/>
              <a:t>(</a:t>
            </a:r>
            <a:r>
              <a:rPr lang="ko-KR" altLang="en-US" sz="900" dirty="0"/>
              <a:t>숨기기</a:t>
            </a:r>
            <a:r>
              <a:rPr lang="en-US" altLang="ko-KR" sz="900" dirty="0"/>
              <a:t>)</a:t>
            </a:r>
            <a:r>
              <a:rPr lang="ko-KR" altLang="en-US" sz="900" dirty="0"/>
              <a:t>를 클릭할 경우 로고 이미지를 감추고 전체화면으로 나타난다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상단의 </a:t>
            </a:r>
            <a:r>
              <a:rPr lang="ko-KR" altLang="en-US" sz="900" dirty="0" err="1"/>
              <a:t>펼침버튼으로</a:t>
            </a:r>
            <a:r>
              <a:rPr lang="ko-KR" altLang="en-US" sz="900" dirty="0"/>
              <a:t> 로고 이미지를 다시 불러올 수 있다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87A8E5D-4728-4A0E-8AF2-4FC1E0B1DEBA}"/>
              </a:ext>
            </a:extLst>
          </p:cNvPr>
          <p:cNvGrpSpPr/>
          <p:nvPr/>
        </p:nvGrpSpPr>
        <p:grpSpPr>
          <a:xfrm>
            <a:off x="9404051" y="2618804"/>
            <a:ext cx="268941" cy="253916"/>
            <a:chOff x="7573384" y="3429001"/>
            <a:chExt cx="268941" cy="253916"/>
          </a:xfrm>
          <a:solidFill>
            <a:schemeClr val="bg1">
              <a:lumMod val="85000"/>
            </a:schemeClr>
          </a:solidFill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FC5C728-62BC-4E73-9982-DBF2A3D5DC9C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갈매기형 수장 50">
              <a:extLst>
                <a:ext uri="{FF2B5EF4-FFF2-40B4-BE49-F238E27FC236}">
                  <a16:creationId xmlns:a16="http://schemas.microsoft.com/office/drawing/2014/main" id="{3242CA2F-8F3C-431E-97C7-DA32BB95BD71}"/>
                </a:ext>
              </a:extLst>
            </p:cNvPr>
            <p:cNvSpPr/>
            <p:nvPr/>
          </p:nvSpPr>
          <p:spPr>
            <a:xfrm rot="10800000">
              <a:off x="7641121" y="3472124"/>
              <a:ext cx="100315" cy="173428"/>
            </a:xfrm>
            <a:prstGeom prst="chevron">
              <a:avLst>
                <a:gd name="adj" fmla="val 6963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95AE9E3-C64B-4966-861C-5828687FAF5F}"/>
              </a:ext>
            </a:extLst>
          </p:cNvPr>
          <p:cNvGrpSpPr/>
          <p:nvPr/>
        </p:nvGrpSpPr>
        <p:grpSpPr>
          <a:xfrm>
            <a:off x="9405918" y="2872720"/>
            <a:ext cx="268941" cy="253916"/>
            <a:chOff x="7573384" y="3429001"/>
            <a:chExt cx="268941" cy="25391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BA64690-EA2E-47B8-9496-660C0D3B4497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화살표: 갈매기형 수장 53">
              <a:extLst>
                <a:ext uri="{FF2B5EF4-FFF2-40B4-BE49-F238E27FC236}">
                  <a16:creationId xmlns:a16="http://schemas.microsoft.com/office/drawing/2014/main" id="{6C251945-903D-43DA-9BCA-A95A967E0AFB}"/>
                </a:ext>
              </a:extLst>
            </p:cNvPr>
            <p:cNvSpPr/>
            <p:nvPr/>
          </p:nvSpPr>
          <p:spPr>
            <a:xfrm rot="16200000">
              <a:off x="7651879" y="3472124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2B14949-2E8D-40AB-B1D7-36132C8A72B7}"/>
              </a:ext>
            </a:extLst>
          </p:cNvPr>
          <p:cNvGrpSpPr/>
          <p:nvPr/>
        </p:nvGrpSpPr>
        <p:grpSpPr>
          <a:xfrm>
            <a:off x="9412939" y="3134128"/>
            <a:ext cx="268941" cy="253916"/>
            <a:chOff x="7573384" y="3429001"/>
            <a:chExt cx="268941" cy="25391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8909F3C-1A4C-4636-87C6-701AA5B857F8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화살표: 갈매기형 수장 56">
              <a:extLst>
                <a:ext uri="{FF2B5EF4-FFF2-40B4-BE49-F238E27FC236}">
                  <a16:creationId xmlns:a16="http://schemas.microsoft.com/office/drawing/2014/main" id="{0EBF71F5-8DE2-47CE-B245-3E3DCEA4CE45}"/>
                </a:ext>
              </a:extLst>
            </p:cNvPr>
            <p:cNvSpPr/>
            <p:nvPr/>
          </p:nvSpPr>
          <p:spPr>
            <a:xfrm rot="5400000">
              <a:off x="7646500" y="347750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85FF900-B8E9-49F3-B72F-D452926BC4EF}"/>
              </a:ext>
            </a:extLst>
          </p:cNvPr>
          <p:cNvSpPr txBox="1"/>
          <p:nvPr/>
        </p:nvSpPr>
        <p:spPr>
          <a:xfrm>
            <a:off x="6852626" y="989700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CART    ORDER    MYPAGE    CSCENTER 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47297F-3A99-44E3-A4F8-1D0A9C9B30B5}"/>
              </a:ext>
            </a:extLst>
          </p:cNvPr>
          <p:cNvSpPr txBox="1"/>
          <p:nvPr/>
        </p:nvSpPr>
        <p:spPr>
          <a:xfrm>
            <a:off x="276112" y="989700"/>
            <a:ext cx="2705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</a:t>
            </a:r>
            <a:r>
              <a:rPr lang="ko-KR" altLang="en-US" sz="1000" b="1" dirty="0"/>
              <a:t>가입</a:t>
            </a:r>
            <a:endParaRPr lang="ko-KR" altLang="en-US" sz="9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C59FF-A02F-42F5-89A0-850CA15F203C}"/>
              </a:ext>
            </a:extLst>
          </p:cNvPr>
          <p:cNvSpPr txBox="1"/>
          <p:nvPr/>
        </p:nvSpPr>
        <p:spPr>
          <a:xfrm>
            <a:off x="3605994" y="1004588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CAD64804-6305-4109-B234-8C95D9BD3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1006053"/>
            <a:ext cx="187123" cy="19834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62AC158-F036-4DB2-ACC7-8B2D3A890B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5048"/>
          <a:stretch/>
        </p:blipFill>
        <p:spPr>
          <a:xfrm>
            <a:off x="3117337" y="2606923"/>
            <a:ext cx="3710308" cy="73615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77FACA-B487-4780-BA0B-CBE923C555A6}"/>
              </a:ext>
            </a:extLst>
          </p:cNvPr>
          <p:cNvSpPr/>
          <p:nvPr/>
        </p:nvSpPr>
        <p:spPr>
          <a:xfrm>
            <a:off x="3550594" y="3824288"/>
            <a:ext cx="2977668" cy="4093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BF6427-9A18-4A3D-9BDF-9B14971E3868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92BFF6-815B-4A05-899C-CE4C5397E373}"/>
              </a:ext>
            </a:extLst>
          </p:cNvPr>
          <p:cNvSpPr/>
          <p:nvPr/>
        </p:nvSpPr>
        <p:spPr>
          <a:xfrm>
            <a:off x="9683003" y="1101122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1C06ED9-A6A4-4E87-8923-9D92A424DA50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92B0CD1F-E850-4F4C-BB9D-CA31AD3F9E9B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40872DB-FFF8-4307-9EE4-66C016C35D2E}"/>
              </a:ext>
            </a:extLst>
          </p:cNvPr>
          <p:cNvGrpSpPr/>
          <p:nvPr/>
        </p:nvGrpSpPr>
        <p:grpSpPr>
          <a:xfrm>
            <a:off x="263525" y="4913142"/>
            <a:ext cx="9466768" cy="1911461"/>
            <a:chOff x="263525" y="4913142"/>
            <a:chExt cx="9466768" cy="191146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50CC5F-5367-4737-B58B-F5FAF23B62EA}"/>
                </a:ext>
              </a:extLst>
            </p:cNvPr>
            <p:cNvSpPr txBox="1"/>
            <p:nvPr/>
          </p:nvSpPr>
          <p:spPr>
            <a:xfrm>
              <a:off x="649493" y="4970809"/>
              <a:ext cx="609689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HOME      COMPANY      AGREEMENT      PRIVACY     POLICY      GUIDE      PARTNER</a:t>
              </a: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F4DF6E1A-AC71-441D-8CA0-B11CD84F24A0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529275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ACF4F21-24AA-43EC-9134-B0F92BD87605}"/>
                </a:ext>
              </a:extLst>
            </p:cNvPr>
            <p:cNvSpPr txBox="1"/>
            <p:nvPr/>
          </p:nvSpPr>
          <p:spPr>
            <a:xfrm>
              <a:off x="699039" y="5420688"/>
              <a:ext cx="6096896" cy="8463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b="1" dirty="0"/>
                <a:t>CS CENTER</a:t>
              </a:r>
              <a:br>
                <a:rPr lang="en-US" altLang="ko-KR" sz="1100" b="1" dirty="0"/>
              </a:br>
              <a:r>
                <a:rPr lang="en-US" altLang="ko-KR" sz="1600" dirty="0"/>
                <a:t>02-000-0000 </a:t>
              </a:r>
              <a:br>
                <a:rPr lang="en-US" altLang="ko-KR" sz="1600" dirty="0"/>
              </a:br>
              <a:r>
                <a:rPr lang="en-US" altLang="ko-KR" sz="1000" dirty="0"/>
                <a:t>MON-FRI : AM 09:00 ~ PM 06:00  /  SAT, SUN, HOLIDAY OFF</a:t>
              </a:r>
              <a:br>
                <a:rPr lang="en-US" altLang="ko-KR" sz="1000" dirty="0"/>
              </a:br>
              <a:r>
                <a:rPr lang="en-US" altLang="ko-KR" sz="1000" dirty="0"/>
                <a:t>LUNCH     : AM 12:00 ~ PM 01:00</a:t>
              </a:r>
              <a:endParaRPr lang="en-US" altLang="ko-KR" sz="11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158D7F-2FF0-4EAE-B2C0-0F844F316505}"/>
                </a:ext>
              </a:extLst>
            </p:cNvPr>
            <p:cNvSpPr txBox="1"/>
            <p:nvPr/>
          </p:nvSpPr>
          <p:spPr>
            <a:xfrm>
              <a:off x="4614340" y="5425290"/>
              <a:ext cx="30475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/>
                <a:t>BANK INFO</a:t>
              </a:r>
              <a:br>
                <a:rPr lang="en-US" altLang="ko-KR" sz="1200" b="1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국민은행 </a:t>
              </a:r>
              <a:r>
                <a:rPr lang="en-US" altLang="ko-KR" sz="1000" dirty="0"/>
                <a:t>000-00-00000-0</a:t>
              </a:r>
              <a:br>
                <a:rPr lang="en-US" altLang="ko-KR" sz="1000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카카오뱅크 </a:t>
              </a:r>
              <a:r>
                <a:rPr lang="en-US" altLang="ko-KR" sz="1000" dirty="0"/>
                <a:t>00000-000-0000</a:t>
              </a: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6F5A54D-B46E-4830-8067-402764398386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629037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FBB4039A-96F9-42D0-A0EB-54E53BF617B3}"/>
                </a:ext>
              </a:extLst>
            </p:cNvPr>
            <p:cNvCxnSpPr>
              <a:cxnSpLocks/>
            </p:cNvCxnSpPr>
            <p:nvPr/>
          </p:nvCxnSpPr>
          <p:spPr>
            <a:xfrm>
              <a:off x="276284" y="4913142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0AE590B0-9473-428C-BE76-892CF600E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60671" y="4936445"/>
              <a:ext cx="1399696" cy="326033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037D5E5-8DA0-4382-8D51-B80D6F8D7DD5}"/>
                </a:ext>
              </a:extLst>
            </p:cNvPr>
            <p:cNvSpPr txBox="1"/>
            <p:nvPr/>
          </p:nvSpPr>
          <p:spPr>
            <a:xfrm>
              <a:off x="333450" y="6316772"/>
              <a:ext cx="9396843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+mn-ea"/>
                </a:rPr>
                <a:t>COMPANY :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 </a:t>
              </a:r>
              <a:r>
                <a:rPr lang="en-US" altLang="ko-KR" sz="900" dirty="0">
                  <a:latin typeface="+mn-ea"/>
                </a:rPr>
                <a:t>CEO : </a:t>
              </a:r>
              <a:r>
                <a:rPr lang="ko-KR" altLang="en-US" sz="900" dirty="0">
                  <a:latin typeface="+mn-ea"/>
                </a:rPr>
                <a:t>대표자 </a:t>
              </a:r>
              <a:r>
                <a:rPr lang="en-US" altLang="ko-KR" sz="900" dirty="0">
                  <a:latin typeface="+mn-ea"/>
                </a:rPr>
                <a:t>ADDRESS : ○○</a:t>
              </a:r>
              <a:r>
                <a:rPr lang="ko-KR" altLang="en-US" sz="900" dirty="0">
                  <a:latin typeface="+mn-ea"/>
                </a:rPr>
                <a:t>도 ○○시 ○○구 ○○○로 </a:t>
              </a:r>
              <a:r>
                <a:rPr lang="en-US" altLang="ko-KR" sz="900" dirty="0">
                  <a:latin typeface="+mn-ea"/>
                </a:rPr>
                <a:t>000 000</a:t>
              </a:r>
              <a:r>
                <a:rPr lang="ko-KR" altLang="en-US" sz="900" dirty="0">
                  <a:latin typeface="+mn-ea"/>
                </a:rPr>
                <a:t>동 </a:t>
              </a:r>
              <a:r>
                <a:rPr lang="en-US" altLang="ko-KR" sz="900" dirty="0">
                  <a:latin typeface="+mn-ea"/>
                </a:rPr>
                <a:t>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TEL : </a:t>
              </a:r>
              <a:r>
                <a:rPr lang="en-US" altLang="ko-KR" sz="900" dirty="0">
                  <a:latin typeface="+mn-ea"/>
                  <a:hlinkClick r:id="rId6"/>
                </a:rPr>
                <a:t>02-000-0000</a:t>
              </a:r>
              <a:r>
                <a:rPr lang="en-US" altLang="ko-KR" sz="900" dirty="0">
                  <a:latin typeface="+mn-ea"/>
                </a:rPr>
                <a:t> FAX : 031-0000-0000 BUSINESS LICENCE : 000-00-00000    </a:t>
              </a:r>
              <a:br>
                <a:rPr lang="en-US" altLang="ko-KR" sz="900" dirty="0">
                  <a:latin typeface="+mn-ea"/>
                </a:rPr>
              </a:br>
              <a:r>
                <a:rPr lang="ko-KR" altLang="en-US" sz="900" dirty="0">
                  <a:latin typeface="+mn-ea"/>
                </a:rPr>
                <a:t>사업자정보확인 </a:t>
              </a:r>
              <a:r>
                <a:rPr lang="en-US" altLang="ko-KR" sz="900" dirty="0">
                  <a:latin typeface="+mn-ea"/>
                </a:rPr>
                <a:t>ONLINE LICENCE : </a:t>
              </a:r>
              <a:r>
                <a:rPr lang="ko-KR" altLang="en-US" sz="900" dirty="0">
                  <a:latin typeface="+mn-ea"/>
                </a:rPr>
                <a:t>제</a:t>
              </a:r>
              <a:r>
                <a:rPr lang="en-US" altLang="ko-KR" sz="900" dirty="0">
                  <a:latin typeface="+mn-ea"/>
                </a:rPr>
                <a:t>0000-</a:t>
              </a:r>
              <a:r>
                <a:rPr lang="ko-KR" altLang="en-US" sz="900" dirty="0" err="1">
                  <a:latin typeface="+mn-ea"/>
                </a:rPr>
                <a:t>서울강남</a:t>
              </a:r>
              <a:r>
                <a:rPr lang="en-US" altLang="ko-KR" sz="900" dirty="0">
                  <a:latin typeface="+mn-ea"/>
                </a:rPr>
                <a:t>00000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PRIVACY OFFICER : </a:t>
              </a:r>
              <a:r>
                <a:rPr lang="ko-KR" altLang="en-US" sz="900" dirty="0">
                  <a:latin typeface="+mn-ea"/>
                </a:rPr>
                <a:t>책임자 </a:t>
              </a:r>
              <a:r>
                <a:rPr lang="en-US" altLang="ko-KR" sz="900" dirty="0">
                  <a:latin typeface="+mn-ea"/>
                </a:rPr>
                <a:t>(</a:t>
              </a:r>
              <a:r>
                <a:rPr lang="en-US" altLang="ko-KR" sz="900" dirty="0">
                  <a:latin typeface="+mn-ea"/>
                  <a:hlinkClick r:id="rId7"/>
                </a:rPr>
                <a:t>email_id@maildomain.com</a:t>
              </a:r>
              <a:r>
                <a:rPr lang="en-US" altLang="ko-KR" sz="900" dirty="0">
                  <a:latin typeface="+mn-ea"/>
                </a:rPr>
                <a:t>)</a:t>
              </a:r>
            </a:p>
            <a:p>
              <a:pPr algn="ctr"/>
              <a:r>
                <a:rPr lang="en-US" altLang="ko-KR" sz="900" dirty="0">
                  <a:latin typeface="+mn-ea"/>
                </a:rPr>
                <a:t>COPYRIGHT (c)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  </a:t>
              </a:r>
              <a:r>
                <a:rPr lang="en-US" altLang="ko-KR" sz="900" dirty="0">
                  <a:latin typeface="+mn-ea"/>
                </a:rPr>
                <a:t>ALL RIGHTS RESERVED.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CEBCA31-C8AA-42B8-9228-A5093B465DBB}"/>
              </a:ext>
            </a:extLst>
          </p:cNvPr>
          <p:cNvGrpSpPr/>
          <p:nvPr/>
        </p:nvGrpSpPr>
        <p:grpSpPr>
          <a:xfrm>
            <a:off x="1022353" y="1317002"/>
            <a:ext cx="7303873" cy="538776"/>
            <a:chOff x="1022353" y="2068720"/>
            <a:chExt cx="7303873" cy="53877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1CA0C75-8061-4395-BB97-B2722E661C84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18A309A-F27A-428A-A0E2-E02CCE005DE6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2D32917-6704-4D8C-BB37-2BCD581962DB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775BECE-5E04-451E-9790-F3F04E8CE5D3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1507F579-FAAC-4F38-AD6C-20F56C6FA16B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D5F9FD7-A7C3-4E05-814C-06A93EA3C60B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73" name="그래픽 72" descr="크리켓">
              <a:extLst>
                <a:ext uri="{FF2B5EF4-FFF2-40B4-BE49-F238E27FC236}">
                  <a16:creationId xmlns:a16="http://schemas.microsoft.com/office/drawing/2014/main" id="{043158E2-A280-4FC9-A5A4-3D388A2F2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DB4B0E66-C7D4-4B87-BB11-71C3F6076C85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3A7A022-60EE-4776-A207-284798D43556}"/>
              </a:ext>
            </a:extLst>
          </p:cNvPr>
          <p:cNvGrpSpPr/>
          <p:nvPr/>
        </p:nvGrpSpPr>
        <p:grpSpPr>
          <a:xfrm>
            <a:off x="9973237" y="231289"/>
            <a:ext cx="2100665" cy="509194"/>
            <a:chOff x="9973237" y="231289"/>
            <a:chExt cx="2100665" cy="50919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A185B00-FEA0-44D1-9CB0-FD17A86F668A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C50670A-7C5C-4169-A8AB-467F6011E3BF}"/>
                </a:ext>
              </a:extLst>
            </p:cNvPr>
            <p:cNvSpPr txBox="1"/>
            <p:nvPr/>
          </p:nvSpPr>
          <p:spPr>
            <a:xfrm>
              <a:off x="9973238" y="255054"/>
              <a:ext cx="18701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회원가입 페이지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C4D0E3B-1A7C-4739-BADC-C8CE6D113155}"/>
              </a:ext>
            </a:extLst>
          </p:cNvPr>
          <p:cNvGrpSpPr/>
          <p:nvPr/>
        </p:nvGrpSpPr>
        <p:grpSpPr>
          <a:xfrm>
            <a:off x="7795817" y="234086"/>
            <a:ext cx="888108" cy="509194"/>
            <a:chOff x="9973237" y="231289"/>
            <a:chExt cx="2100665" cy="509194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06FFF1F-BDA0-4C1C-89E6-CF2E110D2CA1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806736B-FEBA-4F32-8BD6-381DE68815A4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333CB137-4A61-444B-9A60-0CC3ED4A020F}"/>
              </a:ext>
            </a:extLst>
          </p:cNvPr>
          <p:cNvGrpSpPr/>
          <p:nvPr/>
        </p:nvGrpSpPr>
        <p:grpSpPr>
          <a:xfrm>
            <a:off x="8769813" y="224504"/>
            <a:ext cx="1126668" cy="509194"/>
            <a:chOff x="9973237" y="231289"/>
            <a:chExt cx="2100665" cy="509194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6C108DE-071D-4C3E-8C15-A7D872842EFA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0833828-0B83-478E-A7D7-B877D868BFD8}"/>
                </a:ext>
              </a:extLst>
            </p:cNvPr>
            <p:cNvSpPr txBox="1"/>
            <p:nvPr/>
          </p:nvSpPr>
          <p:spPr>
            <a:xfrm>
              <a:off x="9973238" y="255054"/>
              <a:ext cx="18701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회원가입 기능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7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4687A7D-A3BD-4965-AE06-21A329E312A6}"/>
              </a:ext>
            </a:extLst>
          </p:cNvPr>
          <p:cNvSpPr/>
          <p:nvPr/>
        </p:nvSpPr>
        <p:spPr>
          <a:xfrm rot="5400000">
            <a:off x="4631120" y="870993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027EB-74F9-4FCF-B235-E68E53C06DA1}"/>
              </a:ext>
            </a:extLst>
          </p:cNvPr>
          <p:cNvSpPr txBox="1"/>
          <p:nvPr/>
        </p:nvSpPr>
        <p:spPr>
          <a:xfrm>
            <a:off x="276112" y="840174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5D760-0910-4A78-8B1A-3093A68F6118}"/>
              </a:ext>
            </a:extLst>
          </p:cNvPr>
          <p:cNvSpPr txBox="1"/>
          <p:nvPr/>
        </p:nvSpPr>
        <p:spPr>
          <a:xfrm>
            <a:off x="3605994" y="855062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42FFB551-64CB-46AC-B5CA-E9220D2C6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856527"/>
            <a:ext cx="187123" cy="19834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2AF059-E6DF-48DA-ADD5-7738AACFDD59}"/>
              </a:ext>
            </a:extLst>
          </p:cNvPr>
          <p:cNvGrpSpPr/>
          <p:nvPr/>
        </p:nvGrpSpPr>
        <p:grpSpPr>
          <a:xfrm>
            <a:off x="1022353" y="1274060"/>
            <a:ext cx="7303873" cy="538776"/>
            <a:chOff x="1022353" y="2068720"/>
            <a:chExt cx="7303873" cy="5387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D9128E-771C-4D24-A818-960664B981CE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B43FB4-E449-4024-BAB9-76588F63A315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77C9AB-BE74-4D31-A2D2-68B6C7CB53AB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CA66F99-1D3B-4788-BA43-54099DE36445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E37262-E838-4FA4-A3BB-FB9FE1AE8AF9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87A6EC-B291-4FFB-A952-606650049CE2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23" name="그래픽 22" descr="크리켓">
              <a:extLst>
                <a:ext uri="{FF2B5EF4-FFF2-40B4-BE49-F238E27FC236}">
                  <a16:creationId xmlns:a16="http://schemas.microsoft.com/office/drawing/2014/main" id="{1FF1A094-AB83-4D76-A377-38959A02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2D49A10-6AA6-4D21-A377-E71B8C092D22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4563BB-6AFF-469F-9ADD-081FDFFCF859}"/>
              </a:ext>
            </a:extLst>
          </p:cNvPr>
          <p:cNvCxnSpPr>
            <a:cxnSpLocks/>
          </p:cNvCxnSpPr>
          <p:nvPr/>
        </p:nvCxnSpPr>
        <p:spPr>
          <a:xfrm>
            <a:off x="209104" y="1844165"/>
            <a:ext cx="9463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8F28B0-D40C-4DCA-AB7F-4358E2779BB7}"/>
              </a:ext>
            </a:extLst>
          </p:cNvPr>
          <p:cNvSpPr/>
          <p:nvPr/>
        </p:nvSpPr>
        <p:spPr>
          <a:xfrm>
            <a:off x="703279" y="2266572"/>
            <a:ext cx="1937275" cy="210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6D88E3-8913-466E-9A96-4ADB0E6E8BA3}"/>
              </a:ext>
            </a:extLst>
          </p:cNvPr>
          <p:cNvGrpSpPr/>
          <p:nvPr/>
        </p:nvGrpSpPr>
        <p:grpSpPr>
          <a:xfrm>
            <a:off x="7131869" y="2266570"/>
            <a:ext cx="1937275" cy="2102943"/>
            <a:chOff x="6995392" y="2178422"/>
            <a:chExt cx="2100665" cy="209236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805BC77-CCE3-4CE8-B441-CE5A9ECF9816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E29D11-0E40-4E47-8404-46E5CD0D3338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33" name="하트 32">
              <a:extLst>
                <a:ext uri="{FF2B5EF4-FFF2-40B4-BE49-F238E27FC236}">
                  <a16:creationId xmlns:a16="http://schemas.microsoft.com/office/drawing/2014/main" id="{51D83B65-EB7A-4885-A9FE-8FCF1FF41DF8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FCD48C6-F95C-47D2-995D-E8E2408A73A2}"/>
              </a:ext>
            </a:extLst>
          </p:cNvPr>
          <p:cNvGrpSpPr/>
          <p:nvPr/>
        </p:nvGrpSpPr>
        <p:grpSpPr>
          <a:xfrm>
            <a:off x="2856152" y="2266569"/>
            <a:ext cx="1937275" cy="2102943"/>
            <a:chOff x="6995392" y="2178422"/>
            <a:chExt cx="2100665" cy="209236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66F7F59-9622-4B86-8233-F7C2274CAEB3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CAB3E43-CC9C-4FEE-A7A0-8D1D6105E601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37" name="하트 36">
              <a:extLst>
                <a:ext uri="{FF2B5EF4-FFF2-40B4-BE49-F238E27FC236}">
                  <a16:creationId xmlns:a16="http://schemas.microsoft.com/office/drawing/2014/main" id="{4C312CDA-F1E1-43D0-BF1E-FF9FB2B56C13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5E5EE55-BE4B-4B4B-A3B2-D6C75DFFFF7F}"/>
              </a:ext>
            </a:extLst>
          </p:cNvPr>
          <p:cNvGrpSpPr/>
          <p:nvPr/>
        </p:nvGrpSpPr>
        <p:grpSpPr>
          <a:xfrm>
            <a:off x="4978996" y="2266568"/>
            <a:ext cx="1937275" cy="2102943"/>
            <a:chOff x="6995392" y="2178422"/>
            <a:chExt cx="2100665" cy="209236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6735362-FD1A-449F-9363-2E6A15967E4A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266F2F-9FF3-4F75-A39F-BE0C23676170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1" name="하트 40">
              <a:extLst>
                <a:ext uri="{FF2B5EF4-FFF2-40B4-BE49-F238E27FC236}">
                  <a16:creationId xmlns:a16="http://schemas.microsoft.com/office/drawing/2014/main" id="{9E347873-6A4A-4583-A446-4070DC03E952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5F1DCF1-718E-40E9-B0F2-9B394F7558E1}"/>
              </a:ext>
            </a:extLst>
          </p:cNvPr>
          <p:cNvGrpSpPr/>
          <p:nvPr/>
        </p:nvGrpSpPr>
        <p:grpSpPr>
          <a:xfrm>
            <a:off x="715895" y="4532472"/>
            <a:ext cx="1937275" cy="2102943"/>
            <a:chOff x="6995392" y="2178422"/>
            <a:chExt cx="2100665" cy="209236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6E9375C-B904-4759-A632-FF0E544E30C4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140A72D-5672-44DD-B5F0-8E3FA1AC9E92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 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5" name="하트 44">
              <a:extLst>
                <a:ext uri="{FF2B5EF4-FFF2-40B4-BE49-F238E27FC236}">
                  <a16:creationId xmlns:a16="http://schemas.microsoft.com/office/drawing/2014/main" id="{F94FE8BC-F9EE-4C84-9115-D9EFE8E3CA2F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DB10863-4B1E-40CA-B0E3-DB66BD4D3F58}"/>
              </a:ext>
            </a:extLst>
          </p:cNvPr>
          <p:cNvGrpSpPr/>
          <p:nvPr/>
        </p:nvGrpSpPr>
        <p:grpSpPr>
          <a:xfrm>
            <a:off x="7144485" y="4532470"/>
            <a:ext cx="1937275" cy="2102943"/>
            <a:chOff x="6995392" y="2178422"/>
            <a:chExt cx="2100665" cy="209236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441CEC2-A04E-4E7D-BA4C-5060D36EE4A9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D49F8C6-524B-4629-B18B-95BA90C28C52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9" name="하트 48">
              <a:extLst>
                <a:ext uri="{FF2B5EF4-FFF2-40B4-BE49-F238E27FC236}">
                  <a16:creationId xmlns:a16="http://schemas.microsoft.com/office/drawing/2014/main" id="{841BBEBB-988F-4E9A-B70E-1A7D5C2221AA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B748654-6EC3-4D4B-8F75-24B2449F5C73}"/>
              </a:ext>
            </a:extLst>
          </p:cNvPr>
          <p:cNvGrpSpPr/>
          <p:nvPr/>
        </p:nvGrpSpPr>
        <p:grpSpPr>
          <a:xfrm>
            <a:off x="2868768" y="4532469"/>
            <a:ext cx="1937275" cy="2102943"/>
            <a:chOff x="6995392" y="2178422"/>
            <a:chExt cx="2100665" cy="2092363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604A97-2B86-4B51-BAF7-3625FC83EB5F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45C9F0-1881-4200-B527-66C2736A0F68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53" name="하트 52">
              <a:extLst>
                <a:ext uri="{FF2B5EF4-FFF2-40B4-BE49-F238E27FC236}">
                  <a16:creationId xmlns:a16="http://schemas.microsoft.com/office/drawing/2014/main" id="{21E9E594-7DBA-4A59-A29A-141D2C441303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1C20891-5FFC-4D09-8C0D-64BB99117BC2}"/>
              </a:ext>
            </a:extLst>
          </p:cNvPr>
          <p:cNvGrpSpPr/>
          <p:nvPr/>
        </p:nvGrpSpPr>
        <p:grpSpPr>
          <a:xfrm>
            <a:off x="4991612" y="4532468"/>
            <a:ext cx="1937275" cy="2102943"/>
            <a:chOff x="6995392" y="2178422"/>
            <a:chExt cx="2100665" cy="209236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2143A2D-62AF-45DB-834F-C1F8CE2F7B9E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4DEDA92-63F4-4A7D-AA82-8D4D5B5BF10A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57" name="하트 56">
              <a:extLst>
                <a:ext uri="{FF2B5EF4-FFF2-40B4-BE49-F238E27FC236}">
                  <a16:creationId xmlns:a16="http://schemas.microsoft.com/office/drawing/2014/main" id="{87D1F89E-501D-45D5-BCC5-C5440BE16D2A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EA67160-9BB5-471E-B523-BB76023783D2}"/>
              </a:ext>
            </a:extLst>
          </p:cNvPr>
          <p:cNvSpPr/>
          <p:nvPr/>
        </p:nvSpPr>
        <p:spPr>
          <a:xfrm>
            <a:off x="695325" y="1916679"/>
            <a:ext cx="590214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10</a:t>
            </a:r>
            <a:r>
              <a:rPr lang="ko-KR" altLang="en-US" sz="1050" b="1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85C68E1-2274-42B0-8500-5128A55C1994}"/>
              </a:ext>
            </a:extLst>
          </p:cNvPr>
          <p:cNvSpPr/>
          <p:nvPr/>
        </p:nvSpPr>
        <p:spPr>
          <a:xfrm>
            <a:off x="1285539" y="1916679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신규등록순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C295107-11C2-40C7-825C-36A474812539}"/>
              </a:ext>
            </a:extLst>
          </p:cNvPr>
          <p:cNvSpPr/>
          <p:nvPr/>
        </p:nvSpPr>
        <p:spPr>
          <a:xfrm>
            <a:off x="2101024" y="1916679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리뷰많은순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8AE42C6-FAA6-4AF3-A3C8-2AF610BB1C61}"/>
              </a:ext>
            </a:extLst>
          </p:cNvPr>
          <p:cNvSpPr/>
          <p:nvPr/>
        </p:nvSpPr>
        <p:spPr>
          <a:xfrm>
            <a:off x="2923965" y="1916679"/>
            <a:ext cx="5176543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EDE4573-D800-4CAC-B1E3-C1BB39CDE2AF}"/>
              </a:ext>
            </a:extLst>
          </p:cNvPr>
          <p:cNvSpPr/>
          <p:nvPr/>
        </p:nvSpPr>
        <p:spPr>
          <a:xfrm>
            <a:off x="7309372" y="1916679"/>
            <a:ext cx="791135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40</a:t>
            </a:r>
            <a:r>
              <a:rPr lang="ko-KR" altLang="en-US" sz="800" dirty="0" err="1">
                <a:solidFill>
                  <a:schemeClr val="tx1"/>
                </a:solidFill>
              </a:rPr>
              <a:t>개씩보기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550564D-DC39-41C3-8291-7ABAE3169B89}"/>
              </a:ext>
            </a:extLst>
          </p:cNvPr>
          <p:cNvSpPr/>
          <p:nvPr/>
        </p:nvSpPr>
        <p:spPr>
          <a:xfrm>
            <a:off x="8116643" y="1946139"/>
            <a:ext cx="217105" cy="237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화살표: 갈매기형 수장 66">
            <a:extLst>
              <a:ext uri="{FF2B5EF4-FFF2-40B4-BE49-F238E27FC236}">
                <a16:creationId xmlns:a16="http://schemas.microsoft.com/office/drawing/2014/main" id="{2C72D626-7220-4200-AB39-5DE5E06DDB40}"/>
              </a:ext>
            </a:extLst>
          </p:cNvPr>
          <p:cNvSpPr/>
          <p:nvPr/>
        </p:nvSpPr>
        <p:spPr>
          <a:xfrm rot="5400000">
            <a:off x="8167551" y="2005284"/>
            <a:ext cx="104396" cy="107685"/>
          </a:xfrm>
          <a:prstGeom prst="chevron">
            <a:avLst>
              <a:gd name="adj" fmla="val 7322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CD22EA-F7A9-4931-B701-7AC8EEA18FBC}"/>
              </a:ext>
            </a:extLst>
          </p:cNvPr>
          <p:cNvSpPr/>
          <p:nvPr/>
        </p:nvSpPr>
        <p:spPr>
          <a:xfrm>
            <a:off x="8344039" y="1892786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2C12CF0-2C50-45F1-B5EE-B7235AFB540A}"/>
              </a:ext>
            </a:extLst>
          </p:cNvPr>
          <p:cNvSpPr/>
          <p:nvPr/>
        </p:nvSpPr>
        <p:spPr>
          <a:xfrm>
            <a:off x="8737706" y="1893374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AE71DAA-84F0-4A86-8121-C673B0BE3E66}"/>
              </a:ext>
            </a:extLst>
          </p:cNvPr>
          <p:cNvSpPr/>
          <p:nvPr/>
        </p:nvSpPr>
        <p:spPr>
          <a:xfrm>
            <a:off x="8777233" y="1943170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4567CCC-EFA2-4C32-BF0B-3F00A9DDDA90}"/>
              </a:ext>
            </a:extLst>
          </p:cNvPr>
          <p:cNvSpPr/>
          <p:nvPr/>
        </p:nvSpPr>
        <p:spPr>
          <a:xfrm>
            <a:off x="8777233" y="206976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26D3008-DF73-4D80-8A17-2E9AF740D4FD}"/>
              </a:ext>
            </a:extLst>
          </p:cNvPr>
          <p:cNvSpPr/>
          <p:nvPr/>
        </p:nvSpPr>
        <p:spPr>
          <a:xfrm>
            <a:off x="8399657" y="194317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34984C3-3FDB-4446-845D-7F4C46563825}"/>
              </a:ext>
            </a:extLst>
          </p:cNvPr>
          <p:cNvSpPr/>
          <p:nvPr/>
        </p:nvSpPr>
        <p:spPr>
          <a:xfrm>
            <a:off x="8515570" y="1943170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57B2A72-EBCF-4674-99B3-30156000EFBA}"/>
              </a:ext>
            </a:extLst>
          </p:cNvPr>
          <p:cNvSpPr/>
          <p:nvPr/>
        </p:nvSpPr>
        <p:spPr>
          <a:xfrm>
            <a:off x="8399657" y="2069762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4BF9F05-413F-4D24-9475-F5046BDC84A0}"/>
              </a:ext>
            </a:extLst>
          </p:cNvPr>
          <p:cNvSpPr/>
          <p:nvPr/>
        </p:nvSpPr>
        <p:spPr>
          <a:xfrm>
            <a:off x="8515569" y="206976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6222856-6F28-4104-85D1-EE1E741814D5}"/>
              </a:ext>
            </a:extLst>
          </p:cNvPr>
          <p:cNvCxnSpPr>
            <a:cxnSpLocks/>
          </p:cNvCxnSpPr>
          <p:nvPr/>
        </p:nvCxnSpPr>
        <p:spPr>
          <a:xfrm>
            <a:off x="8887820" y="1948549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96607-8ECF-4E86-8A43-EADCEA6BBA33}"/>
              </a:ext>
            </a:extLst>
          </p:cNvPr>
          <p:cNvCxnSpPr>
            <a:cxnSpLocks/>
          </p:cNvCxnSpPr>
          <p:nvPr/>
        </p:nvCxnSpPr>
        <p:spPr>
          <a:xfrm>
            <a:off x="8889613" y="1998751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7E8DA2A-5555-4646-BE34-A227C7C75508}"/>
              </a:ext>
            </a:extLst>
          </p:cNvPr>
          <p:cNvCxnSpPr>
            <a:cxnSpLocks/>
          </p:cNvCxnSpPr>
          <p:nvPr/>
        </p:nvCxnSpPr>
        <p:spPr>
          <a:xfrm>
            <a:off x="8894994" y="2068675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2575D73-121D-4227-A3B0-145C2E89026F}"/>
              </a:ext>
            </a:extLst>
          </p:cNvPr>
          <p:cNvCxnSpPr>
            <a:cxnSpLocks/>
          </p:cNvCxnSpPr>
          <p:nvPr/>
        </p:nvCxnSpPr>
        <p:spPr>
          <a:xfrm>
            <a:off x="8896787" y="2118877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더하기 기호 79">
            <a:extLst>
              <a:ext uri="{FF2B5EF4-FFF2-40B4-BE49-F238E27FC236}">
                <a16:creationId xmlns:a16="http://schemas.microsoft.com/office/drawing/2014/main" id="{39C352AB-332C-4A84-88CB-D5C78D8A15A7}"/>
              </a:ext>
            </a:extLst>
          </p:cNvPr>
          <p:cNvSpPr/>
          <p:nvPr/>
        </p:nvSpPr>
        <p:spPr>
          <a:xfrm>
            <a:off x="1352206" y="2970107"/>
            <a:ext cx="679315" cy="695864"/>
          </a:xfrm>
          <a:prstGeom prst="mathPlus">
            <a:avLst>
              <a:gd name="adj1" fmla="val 99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F552CA-1A0D-495B-9990-8179294AE1AD}"/>
              </a:ext>
            </a:extLst>
          </p:cNvPr>
          <p:cNvSpPr txBox="1"/>
          <p:nvPr/>
        </p:nvSpPr>
        <p:spPr>
          <a:xfrm>
            <a:off x="1285539" y="3747220"/>
            <a:ext cx="1025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아이디어 </a:t>
            </a:r>
            <a:b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올리기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AEC0E53C-C9D0-450F-9F77-06798CDF5500}"/>
              </a:ext>
            </a:extLst>
          </p:cNvPr>
          <p:cNvCxnSpPr/>
          <p:nvPr/>
        </p:nvCxnSpPr>
        <p:spPr>
          <a:xfrm>
            <a:off x="3201064" y="3824288"/>
            <a:ext cx="2134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04C86A-8A87-4F8A-93F5-DC2E6E1F36D5}"/>
              </a:ext>
            </a:extLst>
          </p:cNvPr>
          <p:cNvSpPr txBox="1"/>
          <p:nvPr/>
        </p:nvSpPr>
        <p:spPr>
          <a:xfrm>
            <a:off x="3824789" y="6640764"/>
            <a:ext cx="2156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&lt; </a:t>
            </a:r>
            <a:r>
              <a:rPr lang="en-US" altLang="ko-KR" sz="1100" b="1" dirty="0"/>
              <a:t>1</a:t>
            </a:r>
            <a:r>
              <a:rPr lang="en-US" altLang="ko-KR" sz="1050" dirty="0"/>
              <a:t> 2 3 …. 10 &gt;</a:t>
            </a:r>
            <a:endParaRPr lang="ko-KR" altLang="en-US" sz="105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725AC6-09FE-4349-BA95-F5B95A876893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08F42B-9323-4901-8373-55188B7BC56C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CF91BF-63FA-47D0-A343-7BC025474BF7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아이디어 올리기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108C411-CB3B-4C17-B980-58E9074C6F51}"/>
              </a:ext>
            </a:extLst>
          </p:cNvPr>
          <p:cNvSpPr txBox="1"/>
          <p:nvPr/>
        </p:nvSpPr>
        <p:spPr>
          <a:xfrm>
            <a:off x="9973237" y="898164"/>
            <a:ext cx="203989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올린 이미지는 </a:t>
            </a:r>
            <a:r>
              <a:rPr lang="ko-KR" altLang="en-US" sz="900" dirty="0" err="1"/>
              <a:t>우클릭</a:t>
            </a:r>
            <a:r>
              <a:rPr lang="ko-KR" altLang="en-US" sz="900" dirty="0"/>
              <a:t> 혹은 하단의 이미지의 </a:t>
            </a:r>
            <a:r>
              <a:rPr lang="en-US" altLang="ko-KR" sz="900" dirty="0"/>
              <a:t>X</a:t>
            </a:r>
            <a:r>
              <a:rPr lang="ko-KR" altLang="en-US" sz="900" dirty="0"/>
              <a:t>를 클릭하여 삭제가 가능하다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endParaRPr lang="en-US" altLang="ko-KR" sz="9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rgbClr val="FF0000"/>
                </a:solidFill>
              </a:rPr>
              <a:t>삭제 시 이미지가 보드에서 삭제되며 하단의 첨부 이미지도 함께 삭제된다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86" name="화살표: 위쪽 85">
            <a:extLst>
              <a:ext uri="{FF2B5EF4-FFF2-40B4-BE49-F238E27FC236}">
                <a16:creationId xmlns:a16="http://schemas.microsoft.com/office/drawing/2014/main" id="{9D350155-D2C2-4794-AF6C-5BAB39C07491}"/>
              </a:ext>
            </a:extLst>
          </p:cNvPr>
          <p:cNvSpPr/>
          <p:nvPr/>
        </p:nvSpPr>
        <p:spPr>
          <a:xfrm rot="20307538">
            <a:off x="4205355" y="1826840"/>
            <a:ext cx="170880" cy="272502"/>
          </a:xfrm>
          <a:prstGeom prst="upArrow">
            <a:avLst>
              <a:gd name="adj1" fmla="val 16848"/>
              <a:gd name="adj2" fmla="val 1266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65CC4AF3-E515-4892-B2E1-6566B98699AD}"/>
              </a:ext>
            </a:extLst>
          </p:cNvPr>
          <p:cNvGrpSpPr/>
          <p:nvPr/>
        </p:nvGrpSpPr>
        <p:grpSpPr>
          <a:xfrm>
            <a:off x="1180929" y="1089026"/>
            <a:ext cx="6470806" cy="5031742"/>
            <a:chOff x="1180929" y="-126517"/>
            <a:chExt cx="6470806" cy="6247285"/>
          </a:xfrm>
        </p:grpSpPr>
        <p:sp>
          <p:nvSpPr>
            <p:cNvPr id="101" name="화살표: 갈매기형 수장 100">
              <a:extLst>
                <a:ext uri="{FF2B5EF4-FFF2-40B4-BE49-F238E27FC236}">
                  <a16:creationId xmlns:a16="http://schemas.microsoft.com/office/drawing/2014/main" id="{B8763F9C-FF0E-4287-8448-28AE1BD70ABB}"/>
                </a:ext>
              </a:extLst>
            </p:cNvPr>
            <p:cNvSpPr/>
            <p:nvPr/>
          </p:nvSpPr>
          <p:spPr>
            <a:xfrm rot="5400000">
              <a:off x="4631120" y="87099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39E8E12-DD5C-4B2F-B8DE-0328D1C4E8CB}"/>
                </a:ext>
              </a:extLst>
            </p:cNvPr>
            <p:cNvSpPr txBox="1"/>
            <p:nvPr/>
          </p:nvSpPr>
          <p:spPr>
            <a:xfrm>
              <a:off x="3605994" y="855062"/>
              <a:ext cx="2205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</a:t>
              </a:r>
              <a:r>
                <a:rPr lang="en-US" altLang="ko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astet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Cage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</a:p>
          </p:txBody>
        </p: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B5B65E33-8A24-41F8-97E6-2CDF871EE8E5}"/>
                </a:ext>
              </a:extLst>
            </p:cNvPr>
            <p:cNvGrpSpPr/>
            <p:nvPr/>
          </p:nvGrpSpPr>
          <p:grpSpPr>
            <a:xfrm>
              <a:off x="2856152" y="2266569"/>
              <a:ext cx="1937275" cy="2102943"/>
              <a:chOff x="6995392" y="2178422"/>
              <a:chExt cx="2100665" cy="2092363"/>
            </a:xfrm>
          </p:grpSpPr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5CE05727-6134-42D2-926E-F29C6D3A0830}"/>
                  </a:ext>
                </a:extLst>
              </p:cNvPr>
              <p:cNvSpPr/>
              <p:nvPr/>
            </p:nvSpPr>
            <p:spPr>
              <a:xfrm>
                <a:off x="6995392" y="2178422"/>
                <a:ext cx="2100665" cy="209236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05BC4E3C-6576-46B8-9769-D785AE926A9F}"/>
                  </a:ext>
                </a:extLst>
              </p:cNvPr>
              <p:cNvSpPr txBox="1"/>
              <p:nvPr/>
            </p:nvSpPr>
            <p:spPr>
              <a:xfrm>
                <a:off x="7545422" y="3070713"/>
                <a:ext cx="1112044" cy="42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아이디어</a:t>
                </a:r>
                <a:b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이미지</a:t>
                </a:r>
              </a:p>
            </p:txBody>
          </p:sp>
          <p:sp>
            <p:nvSpPr>
              <p:cNvPr id="131" name="하트 130">
                <a:extLst>
                  <a:ext uri="{FF2B5EF4-FFF2-40B4-BE49-F238E27FC236}">
                    <a16:creationId xmlns:a16="http://schemas.microsoft.com/office/drawing/2014/main" id="{D658903A-8F62-4C0D-AC3D-BEBD4C4CEBFD}"/>
                  </a:ext>
                </a:extLst>
              </p:cNvPr>
              <p:cNvSpPr/>
              <p:nvPr/>
            </p:nvSpPr>
            <p:spPr>
              <a:xfrm>
                <a:off x="8820108" y="4039454"/>
                <a:ext cx="153632" cy="123574"/>
              </a:xfrm>
              <a:prstGeom prst="hear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354FC280-C6D4-4C9A-817C-E7E813E13429}"/>
                </a:ext>
              </a:extLst>
            </p:cNvPr>
            <p:cNvGrpSpPr/>
            <p:nvPr/>
          </p:nvGrpSpPr>
          <p:grpSpPr>
            <a:xfrm>
              <a:off x="4978996" y="2266568"/>
              <a:ext cx="1937275" cy="2102943"/>
              <a:chOff x="6995392" y="2178422"/>
              <a:chExt cx="2100665" cy="2092363"/>
            </a:xfrm>
          </p:grpSpPr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9A1DA01F-6426-4064-A8DD-874357E4BA89}"/>
                  </a:ext>
                </a:extLst>
              </p:cNvPr>
              <p:cNvSpPr/>
              <p:nvPr/>
            </p:nvSpPr>
            <p:spPr>
              <a:xfrm>
                <a:off x="6995392" y="2178422"/>
                <a:ext cx="2100665" cy="209236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2E93BCA-DD61-48A7-A4EB-70EBB8747DAB}"/>
                  </a:ext>
                </a:extLst>
              </p:cNvPr>
              <p:cNvSpPr txBox="1"/>
              <p:nvPr/>
            </p:nvSpPr>
            <p:spPr>
              <a:xfrm>
                <a:off x="7545422" y="3070713"/>
                <a:ext cx="1112044" cy="42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아이디어</a:t>
                </a:r>
                <a:b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이미지</a:t>
                </a:r>
              </a:p>
            </p:txBody>
          </p:sp>
          <p:sp>
            <p:nvSpPr>
              <p:cNvPr id="128" name="하트 127">
                <a:extLst>
                  <a:ext uri="{FF2B5EF4-FFF2-40B4-BE49-F238E27FC236}">
                    <a16:creationId xmlns:a16="http://schemas.microsoft.com/office/drawing/2014/main" id="{17B0B6F8-2E53-40D5-A52A-97BCECCC4883}"/>
                  </a:ext>
                </a:extLst>
              </p:cNvPr>
              <p:cNvSpPr/>
              <p:nvPr/>
            </p:nvSpPr>
            <p:spPr>
              <a:xfrm>
                <a:off x="8820108" y="4039454"/>
                <a:ext cx="153632" cy="123574"/>
              </a:xfrm>
              <a:prstGeom prst="hear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7D25BA4-1215-40F0-91F7-EA66BB356940}"/>
                </a:ext>
              </a:extLst>
            </p:cNvPr>
            <p:cNvSpPr/>
            <p:nvPr/>
          </p:nvSpPr>
          <p:spPr>
            <a:xfrm>
              <a:off x="1285539" y="1916679"/>
              <a:ext cx="812650" cy="28185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신규등록순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B92521A-26DD-4B4B-B722-1123ED999D7D}"/>
                </a:ext>
              </a:extLst>
            </p:cNvPr>
            <p:cNvSpPr/>
            <p:nvPr/>
          </p:nvSpPr>
          <p:spPr>
            <a:xfrm>
              <a:off x="2101024" y="1916679"/>
              <a:ext cx="812650" cy="28185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리뷰많은순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1" name="더하기 기호 110">
              <a:extLst>
                <a:ext uri="{FF2B5EF4-FFF2-40B4-BE49-F238E27FC236}">
                  <a16:creationId xmlns:a16="http://schemas.microsoft.com/office/drawing/2014/main" id="{C071CF49-8B62-4049-A98F-31DE9E8ED878}"/>
                </a:ext>
              </a:extLst>
            </p:cNvPr>
            <p:cNvSpPr/>
            <p:nvPr/>
          </p:nvSpPr>
          <p:spPr>
            <a:xfrm>
              <a:off x="1352206" y="2970107"/>
              <a:ext cx="679315" cy="695864"/>
            </a:xfrm>
            <a:prstGeom prst="mathPlus">
              <a:avLst>
                <a:gd name="adj1" fmla="val 992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2A4417C-990C-4771-9216-A7B076B0F895}"/>
                </a:ext>
              </a:extLst>
            </p:cNvPr>
            <p:cNvSpPr txBox="1"/>
            <p:nvPr/>
          </p:nvSpPr>
          <p:spPr>
            <a:xfrm>
              <a:off x="1285539" y="3747220"/>
              <a:ext cx="102554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 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올리기</a:t>
              </a: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23C207E7-E1B1-4D07-B9EA-FBCE161939AE}"/>
                </a:ext>
              </a:extLst>
            </p:cNvPr>
            <p:cNvGrpSpPr/>
            <p:nvPr/>
          </p:nvGrpSpPr>
          <p:grpSpPr>
            <a:xfrm>
              <a:off x="1180929" y="-126517"/>
              <a:ext cx="6470806" cy="6247285"/>
              <a:chOff x="931857" y="665347"/>
              <a:chExt cx="6470806" cy="6247285"/>
            </a:xfrm>
          </p:grpSpPr>
          <p:grpSp>
            <p:nvGrpSpPr>
              <p:cNvPr id="117" name="그룹 116">
                <a:extLst>
                  <a:ext uri="{FF2B5EF4-FFF2-40B4-BE49-F238E27FC236}">
                    <a16:creationId xmlns:a16="http://schemas.microsoft.com/office/drawing/2014/main" id="{6073E633-9C69-49A7-8959-0709AE8168BB}"/>
                  </a:ext>
                </a:extLst>
              </p:cNvPr>
              <p:cNvGrpSpPr/>
              <p:nvPr/>
            </p:nvGrpSpPr>
            <p:grpSpPr>
              <a:xfrm>
                <a:off x="931857" y="665347"/>
                <a:ext cx="6470806" cy="6247285"/>
                <a:chOff x="6995392" y="2060803"/>
                <a:chExt cx="1977976" cy="2209982"/>
              </a:xfrm>
              <a:solidFill>
                <a:schemeClr val="bg1"/>
              </a:solidFill>
            </p:grpSpPr>
            <p:sp>
              <p:nvSpPr>
                <p:cNvPr id="124" name="직사각형 123">
                  <a:extLst>
                    <a:ext uri="{FF2B5EF4-FFF2-40B4-BE49-F238E27FC236}">
                      <a16:creationId xmlns:a16="http://schemas.microsoft.com/office/drawing/2014/main" id="{FD0231DD-27AA-418A-B3F2-9AEF43BE26AE}"/>
                    </a:ext>
                  </a:extLst>
                </p:cNvPr>
                <p:cNvSpPr/>
                <p:nvPr/>
              </p:nvSpPr>
              <p:spPr>
                <a:xfrm>
                  <a:off x="6995392" y="2060803"/>
                  <a:ext cx="1977976" cy="2209982"/>
                </a:xfrm>
                <a:prstGeom prst="rect">
                  <a:avLst/>
                </a:prstGeom>
                <a:grpFill/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F5EE5557-B26A-4A4B-ABA3-144F6EC56CE9}"/>
                    </a:ext>
                  </a:extLst>
                </p:cNvPr>
                <p:cNvSpPr txBox="1"/>
                <p:nvPr/>
              </p:nvSpPr>
              <p:spPr>
                <a:xfrm>
                  <a:off x="7545422" y="3070713"/>
                  <a:ext cx="1112044" cy="10127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endParaRPr lang="ko-KR" altLang="en-US" sz="11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B4689C3D-AD6B-4049-BD31-55542E355493}"/>
                  </a:ext>
                </a:extLst>
              </p:cNvPr>
              <p:cNvSpPr/>
              <p:nvPr/>
            </p:nvSpPr>
            <p:spPr>
              <a:xfrm>
                <a:off x="1152042" y="1837046"/>
                <a:ext cx="6101955" cy="31874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9" name="그림 118">
                <a:extLst>
                  <a:ext uri="{FF2B5EF4-FFF2-40B4-BE49-F238E27FC236}">
                    <a16:creationId xmlns:a16="http://schemas.microsoft.com/office/drawing/2014/main" id="{33DFDFEB-FB16-452C-9A67-6AFA14A001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8112" y="1144301"/>
                <a:ext cx="6101955" cy="689185"/>
              </a:xfrm>
              <a:prstGeom prst="rect">
                <a:avLst/>
              </a:prstGeom>
            </p:spPr>
          </p:pic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2AD8B52B-B141-40D4-BD1A-CF10F3BE958F}"/>
                  </a:ext>
                </a:extLst>
              </p:cNvPr>
              <p:cNvSpPr/>
              <p:nvPr/>
            </p:nvSpPr>
            <p:spPr>
              <a:xfrm>
                <a:off x="1162882" y="5111935"/>
                <a:ext cx="1469607" cy="11826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550B5D84-D6F7-4B20-905D-07CC1273A378}"/>
                  </a:ext>
                </a:extLst>
              </p:cNvPr>
              <p:cNvSpPr/>
              <p:nvPr/>
            </p:nvSpPr>
            <p:spPr>
              <a:xfrm>
                <a:off x="2716615" y="5111934"/>
                <a:ext cx="1469607" cy="11826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tx1"/>
                    </a:solidFill>
                  </a:rPr>
                  <a:t>첨부 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8A457147-0818-4CBC-BC25-1FEAFACB620B}"/>
                  </a:ext>
                </a:extLst>
              </p:cNvPr>
              <p:cNvSpPr/>
              <p:nvPr/>
            </p:nvSpPr>
            <p:spPr>
              <a:xfrm>
                <a:off x="4254228" y="5111934"/>
                <a:ext cx="1469607" cy="11826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tx1"/>
                    </a:solidFill>
                  </a:rPr>
                  <a:t>첨부 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048E9B4-4264-4FA9-8F70-B933FA431E3B}"/>
                  </a:ext>
                </a:extLst>
              </p:cNvPr>
              <p:cNvSpPr/>
              <p:nvPr/>
            </p:nvSpPr>
            <p:spPr>
              <a:xfrm>
                <a:off x="5785995" y="5114804"/>
                <a:ext cx="1469607" cy="11826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tx1"/>
                    </a:solidFill>
                  </a:rPr>
                  <a:t>첨부 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DDD5FDD-6ECE-4EAD-A4E3-19048BCFEC8F}"/>
                </a:ext>
              </a:extLst>
            </p:cNvPr>
            <p:cNvSpPr txBox="1"/>
            <p:nvPr/>
          </p:nvSpPr>
          <p:spPr>
            <a:xfrm>
              <a:off x="3265090" y="5621131"/>
              <a:ext cx="2452717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올리기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49DC4130-1FA3-464C-B9F8-135B6AE58AF4}"/>
                </a:ext>
              </a:extLst>
            </p:cNvPr>
            <p:cNvSpPr/>
            <p:nvPr/>
          </p:nvSpPr>
          <p:spPr>
            <a:xfrm>
              <a:off x="3265173" y="-36476"/>
              <a:ext cx="2365976" cy="3142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제목 </a:t>
              </a:r>
              <a:r>
                <a:rPr lang="en-US" altLang="ko-KR" sz="1400" dirty="0">
                  <a:solidFill>
                    <a:schemeClr val="tx1"/>
                  </a:solidFill>
                </a:rPr>
                <a:t>: </a:t>
              </a:r>
              <a:r>
                <a:rPr lang="ko-KR" altLang="en-US" sz="1400" dirty="0">
                  <a:solidFill>
                    <a:schemeClr val="tx1"/>
                  </a:solidFill>
                </a:rPr>
                <a:t>노랑샴푸</a:t>
              </a:r>
            </a:p>
          </p:txBody>
        </p:sp>
        <p:sp>
          <p:nvSpPr>
            <p:cNvPr id="116" name="곱하기 기호 115">
              <a:extLst>
                <a:ext uri="{FF2B5EF4-FFF2-40B4-BE49-F238E27FC236}">
                  <a16:creationId xmlns:a16="http://schemas.microsoft.com/office/drawing/2014/main" id="{087F24FD-9433-4DF7-91C4-9AD994915EA7}"/>
                </a:ext>
              </a:extLst>
            </p:cNvPr>
            <p:cNvSpPr/>
            <p:nvPr/>
          </p:nvSpPr>
          <p:spPr>
            <a:xfrm>
              <a:off x="7270850" y="-94784"/>
              <a:ext cx="347421" cy="340659"/>
            </a:xfrm>
            <a:prstGeom prst="mathMultiply">
              <a:avLst>
                <a:gd name="adj1" fmla="val 10888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6799C5F0-1BBA-41D2-B0B8-676B99DDDCEA}"/>
              </a:ext>
            </a:extLst>
          </p:cNvPr>
          <p:cNvGrpSpPr/>
          <p:nvPr/>
        </p:nvGrpSpPr>
        <p:grpSpPr>
          <a:xfrm>
            <a:off x="1446794" y="2093036"/>
            <a:ext cx="2148909" cy="1731251"/>
            <a:chOff x="9178834" y="2057962"/>
            <a:chExt cx="3073104" cy="2370890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BEDBA5ED-F205-47B8-8E32-34DA1B280DC9}"/>
                </a:ext>
              </a:extLst>
            </p:cNvPr>
            <p:cNvGrpSpPr/>
            <p:nvPr/>
          </p:nvGrpSpPr>
          <p:grpSpPr>
            <a:xfrm>
              <a:off x="9178834" y="2057962"/>
              <a:ext cx="3073104" cy="2370890"/>
              <a:chOff x="1488954" y="1145762"/>
              <a:chExt cx="3073104" cy="2370890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CA535E94-8A13-4878-9722-7A75A8538466}"/>
                  </a:ext>
                </a:extLst>
              </p:cNvPr>
              <p:cNvSpPr/>
              <p:nvPr/>
            </p:nvSpPr>
            <p:spPr>
              <a:xfrm>
                <a:off x="1505712" y="1149017"/>
                <a:ext cx="3018891" cy="23375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tx1"/>
                    </a:solidFill>
                  </a:rPr>
                  <a:t>첨부 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91678D79-68D5-4A36-9D4C-761FC30883F7}"/>
                  </a:ext>
                </a:extLst>
              </p:cNvPr>
              <p:cNvSpPr/>
              <p:nvPr/>
            </p:nvSpPr>
            <p:spPr>
              <a:xfrm>
                <a:off x="4458298" y="1145762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EE7BDD1B-29C6-4C9B-BE9B-ADCD527FC68D}"/>
                  </a:ext>
                </a:extLst>
              </p:cNvPr>
              <p:cNvSpPr/>
              <p:nvPr/>
            </p:nvSpPr>
            <p:spPr>
              <a:xfrm>
                <a:off x="4460697" y="3396666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406607EF-598F-4D8F-A0C3-7168583DD956}"/>
                  </a:ext>
                </a:extLst>
              </p:cNvPr>
              <p:cNvSpPr/>
              <p:nvPr/>
            </p:nvSpPr>
            <p:spPr>
              <a:xfrm>
                <a:off x="1488954" y="1158559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D9A58C83-454D-4DF7-AFA7-0FF98C038F2D}"/>
                  </a:ext>
                </a:extLst>
              </p:cNvPr>
              <p:cNvSpPr/>
              <p:nvPr/>
            </p:nvSpPr>
            <p:spPr>
              <a:xfrm>
                <a:off x="2934732" y="1150303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35687E17-1BAB-45AF-9B08-8F92821752F4}"/>
                  </a:ext>
                </a:extLst>
              </p:cNvPr>
              <p:cNvSpPr/>
              <p:nvPr/>
            </p:nvSpPr>
            <p:spPr>
              <a:xfrm>
                <a:off x="4484271" y="2239433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01C14BB1-2A0A-479F-97B3-E82AB103A44B}"/>
                  </a:ext>
                </a:extLst>
              </p:cNvPr>
              <p:cNvSpPr/>
              <p:nvPr/>
            </p:nvSpPr>
            <p:spPr>
              <a:xfrm>
                <a:off x="2975648" y="3433525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25F4B414-2851-47F8-9F46-48303E54C702}"/>
                </a:ext>
              </a:extLst>
            </p:cNvPr>
            <p:cNvSpPr/>
            <p:nvPr/>
          </p:nvSpPr>
          <p:spPr>
            <a:xfrm>
              <a:off x="9215819" y="4301592"/>
              <a:ext cx="77787" cy="8312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9441F5B0-EFE6-49C0-9113-7C5670A537B9}"/>
                </a:ext>
              </a:extLst>
            </p:cNvPr>
            <p:cNvSpPr/>
            <p:nvPr/>
          </p:nvSpPr>
          <p:spPr>
            <a:xfrm>
              <a:off x="9181408" y="3102010"/>
              <a:ext cx="77787" cy="8312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62D5C77-61C4-493B-A877-66E1830DB456}"/>
              </a:ext>
            </a:extLst>
          </p:cNvPr>
          <p:cNvSpPr/>
          <p:nvPr/>
        </p:nvSpPr>
        <p:spPr>
          <a:xfrm>
            <a:off x="1409967" y="4020574"/>
            <a:ext cx="2365976" cy="314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해당 제품은 아래와 같아요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곱하기 기호 87">
            <a:extLst>
              <a:ext uri="{FF2B5EF4-FFF2-40B4-BE49-F238E27FC236}">
                <a16:creationId xmlns:a16="http://schemas.microsoft.com/office/drawing/2014/main" id="{C813A681-1005-4E20-92B3-F1700D19884F}"/>
              </a:ext>
            </a:extLst>
          </p:cNvPr>
          <p:cNvSpPr/>
          <p:nvPr/>
        </p:nvSpPr>
        <p:spPr>
          <a:xfrm>
            <a:off x="2540448" y="4647917"/>
            <a:ext cx="347421" cy="340659"/>
          </a:xfrm>
          <a:prstGeom prst="mathMultiply">
            <a:avLst>
              <a:gd name="adj1" fmla="val 10888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0E51DDA2-4ADF-4040-9A3C-4DCD8F802A88}"/>
              </a:ext>
            </a:extLst>
          </p:cNvPr>
          <p:cNvGrpSpPr/>
          <p:nvPr/>
        </p:nvGrpSpPr>
        <p:grpSpPr>
          <a:xfrm>
            <a:off x="4770833" y="234086"/>
            <a:ext cx="888108" cy="509194"/>
            <a:chOff x="9973237" y="231289"/>
            <a:chExt cx="2100665" cy="509194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F6DD43CA-11AA-4804-AD78-951F00EA4252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A677D33-8A9A-4199-9F6B-1D20AC3AB6C3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955215E-4A45-4A97-A3AE-1CAD52A39480}"/>
              </a:ext>
            </a:extLst>
          </p:cNvPr>
          <p:cNvGrpSpPr/>
          <p:nvPr/>
        </p:nvGrpSpPr>
        <p:grpSpPr>
          <a:xfrm>
            <a:off x="5744828" y="224504"/>
            <a:ext cx="4130955" cy="509194"/>
            <a:chOff x="9973237" y="231289"/>
            <a:chExt cx="2100665" cy="509194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A63F3EFE-D68A-4079-8616-618464589C1C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B924B82-E77D-411D-8A0F-2FEDC78B17DC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제목이 입력되지 않으면 게시물 등록이 불가능하다</a:t>
              </a:r>
              <a:r>
                <a:rPr lang="en-US" altLang="ko-KR" sz="900" dirty="0"/>
                <a:t>.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208C6-DDD0-4A16-9327-5F733A6E0695}"/>
              </a:ext>
            </a:extLst>
          </p:cNvPr>
          <p:cNvSpPr/>
          <p:nvPr/>
        </p:nvSpPr>
        <p:spPr>
          <a:xfrm>
            <a:off x="3250366" y="1862186"/>
            <a:ext cx="3637972" cy="98863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제목이 입력되지 않았습니다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5495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4687A7D-A3BD-4965-AE06-21A329E312A6}"/>
              </a:ext>
            </a:extLst>
          </p:cNvPr>
          <p:cNvSpPr/>
          <p:nvPr/>
        </p:nvSpPr>
        <p:spPr>
          <a:xfrm rot="5400000">
            <a:off x="4631120" y="870993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027EB-74F9-4FCF-B235-E68E53C06DA1}"/>
              </a:ext>
            </a:extLst>
          </p:cNvPr>
          <p:cNvSpPr txBox="1"/>
          <p:nvPr/>
        </p:nvSpPr>
        <p:spPr>
          <a:xfrm>
            <a:off x="276112" y="840174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5D760-0910-4A78-8B1A-3093A68F6118}"/>
              </a:ext>
            </a:extLst>
          </p:cNvPr>
          <p:cNvSpPr txBox="1"/>
          <p:nvPr/>
        </p:nvSpPr>
        <p:spPr>
          <a:xfrm>
            <a:off x="3605994" y="855062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42FFB551-64CB-46AC-B5CA-E9220D2C6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856527"/>
            <a:ext cx="187123" cy="19834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2AF059-E6DF-48DA-ADD5-7738AACFDD59}"/>
              </a:ext>
            </a:extLst>
          </p:cNvPr>
          <p:cNvGrpSpPr/>
          <p:nvPr/>
        </p:nvGrpSpPr>
        <p:grpSpPr>
          <a:xfrm>
            <a:off x="1022353" y="1274060"/>
            <a:ext cx="7303873" cy="538776"/>
            <a:chOff x="1022353" y="2068720"/>
            <a:chExt cx="7303873" cy="5387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D9128E-771C-4D24-A818-960664B981CE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B43FB4-E449-4024-BAB9-76588F63A315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77C9AB-BE74-4D31-A2D2-68B6C7CB53AB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CA66F99-1D3B-4788-BA43-54099DE36445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E37262-E838-4FA4-A3BB-FB9FE1AE8AF9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87A6EC-B291-4FFB-A952-606650049CE2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23" name="그래픽 22" descr="크리켓">
              <a:extLst>
                <a:ext uri="{FF2B5EF4-FFF2-40B4-BE49-F238E27FC236}">
                  <a16:creationId xmlns:a16="http://schemas.microsoft.com/office/drawing/2014/main" id="{1FF1A094-AB83-4D76-A377-38959A02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2D49A10-6AA6-4D21-A377-E71B8C092D22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4563BB-6AFF-469F-9ADD-081FDFFCF859}"/>
              </a:ext>
            </a:extLst>
          </p:cNvPr>
          <p:cNvCxnSpPr>
            <a:cxnSpLocks/>
          </p:cNvCxnSpPr>
          <p:nvPr/>
        </p:nvCxnSpPr>
        <p:spPr>
          <a:xfrm>
            <a:off x="209104" y="1844165"/>
            <a:ext cx="9463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8F28B0-D40C-4DCA-AB7F-4358E2779BB7}"/>
              </a:ext>
            </a:extLst>
          </p:cNvPr>
          <p:cNvSpPr/>
          <p:nvPr/>
        </p:nvSpPr>
        <p:spPr>
          <a:xfrm>
            <a:off x="703279" y="2266572"/>
            <a:ext cx="1937275" cy="210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6D88E3-8913-466E-9A96-4ADB0E6E8BA3}"/>
              </a:ext>
            </a:extLst>
          </p:cNvPr>
          <p:cNvGrpSpPr/>
          <p:nvPr/>
        </p:nvGrpSpPr>
        <p:grpSpPr>
          <a:xfrm>
            <a:off x="7131869" y="2266570"/>
            <a:ext cx="1937275" cy="2102943"/>
            <a:chOff x="6995392" y="2178422"/>
            <a:chExt cx="2100665" cy="209236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805BC77-CCE3-4CE8-B441-CE5A9ECF9816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E29D11-0E40-4E47-8404-46E5CD0D3338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33" name="하트 32">
              <a:extLst>
                <a:ext uri="{FF2B5EF4-FFF2-40B4-BE49-F238E27FC236}">
                  <a16:creationId xmlns:a16="http://schemas.microsoft.com/office/drawing/2014/main" id="{51D83B65-EB7A-4885-A9FE-8FCF1FF41DF8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FCD48C6-F95C-47D2-995D-E8E2408A73A2}"/>
              </a:ext>
            </a:extLst>
          </p:cNvPr>
          <p:cNvGrpSpPr/>
          <p:nvPr/>
        </p:nvGrpSpPr>
        <p:grpSpPr>
          <a:xfrm>
            <a:off x="2856152" y="2266569"/>
            <a:ext cx="1937275" cy="2102943"/>
            <a:chOff x="6995392" y="2178422"/>
            <a:chExt cx="2100665" cy="209236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66F7F59-9622-4B86-8233-F7C2274CAEB3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CAB3E43-CC9C-4FEE-A7A0-8D1D6105E601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37" name="하트 36">
              <a:extLst>
                <a:ext uri="{FF2B5EF4-FFF2-40B4-BE49-F238E27FC236}">
                  <a16:creationId xmlns:a16="http://schemas.microsoft.com/office/drawing/2014/main" id="{4C312CDA-F1E1-43D0-BF1E-FF9FB2B56C13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5E5EE55-BE4B-4B4B-A3B2-D6C75DFFFF7F}"/>
              </a:ext>
            </a:extLst>
          </p:cNvPr>
          <p:cNvGrpSpPr/>
          <p:nvPr/>
        </p:nvGrpSpPr>
        <p:grpSpPr>
          <a:xfrm>
            <a:off x="4978996" y="2266568"/>
            <a:ext cx="1937275" cy="2102943"/>
            <a:chOff x="6995392" y="2178422"/>
            <a:chExt cx="2100665" cy="209236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6735362-FD1A-449F-9363-2E6A15967E4A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266F2F-9FF3-4F75-A39F-BE0C23676170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1" name="하트 40">
              <a:extLst>
                <a:ext uri="{FF2B5EF4-FFF2-40B4-BE49-F238E27FC236}">
                  <a16:creationId xmlns:a16="http://schemas.microsoft.com/office/drawing/2014/main" id="{9E347873-6A4A-4583-A446-4070DC03E952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5F1DCF1-718E-40E9-B0F2-9B394F7558E1}"/>
              </a:ext>
            </a:extLst>
          </p:cNvPr>
          <p:cNvGrpSpPr/>
          <p:nvPr/>
        </p:nvGrpSpPr>
        <p:grpSpPr>
          <a:xfrm>
            <a:off x="715895" y="4532472"/>
            <a:ext cx="1937275" cy="2102943"/>
            <a:chOff x="6995392" y="2178422"/>
            <a:chExt cx="2100665" cy="209236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6E9375C-B904-4759-A632-FF0E544E30C4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140A72D-5672-44DD-B5F0-8E3FA1AC9E92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 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5" name="하트 44">
              <a:extLst>
                <a:ext uri="{FF2B5EF4-FFF2-40B4-BE49-F238E27FC236}">
                  <a16:creationId xmlns:a16="http://schemas.microsoft.com/office/drawing/2014/main" id="{F94FE8BC-F9EE-4C84-9115-D9EFE8E3CA2F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DB10863-4B1E-40CA-B0E3-DB66BD4D3F58}"/>
              </a:ext>
            </a:extLst>
          </p:cNvPr>
          <p:cNvGrpSpPr/>
          <p:nvPr/>
        </p:nvGrpSpPr>
        <p:grpSpPr>
          <a:xfrm>
            <a:off x="7144485" y="4532470"/>
            <a:ext cx="1937275" cy="2102943"/>
            <a:chOff x="6995392" y="2178422"/>
            <a:chExt cx="2100665" cy="209236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441CEC2-A04E-4E7D-BA4C-5060D36EE4A9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D49F8C6-524B-4629-B18B-95BA90C28C52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9" name="하트 48">
              <a:extLst>
                <a:ext uri="{FF2B5EF4-FFF2-40B4-BE49-F238E27FC236}">
                  <a16:creationId xmlns:a16="http://schemas.microsoft.com/office/drawing/2014/main" id="{841BBEBB-988F-4E9A-B70E-1A7D5C2221AA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B748654-6EC3-4D4B-8F75-24B2449F5C73}"/>
              </a:ext>
            </a:extLst>
          </p:cNvPr>
          <p:cNvGrpSpPr/>
          <p:nvPr/>
        </p:nvGrpSpPr>
        <p:grpSpPr>
          <a:xfrm>
            <a:off x="2868768" y="4532469"/>
            <a:ext cx="1937275" cy="2102943"/>
            <a:chOff x="6995392" y="2178422"/>
            <a:chExt cx="2100665" cy="2092363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604A97-2B86-4B51-BAF7-3625FC83EB5F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45C9F0-1881-4200-B527-66C2736A0F68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53" name="하트 52">
              <a:extLst>
                <a:ext uri="{FF2B5EF4-FFF2-40B4-BE49-F238E27FC236}">
                  <a16:creationId xmlns:a16="http://schemas.microsoft.com/office/drawing/2014/main" id="{21E9E594-7DBA-4A59-A29A-141D2C441303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1C20891-5FFC-4D09-8C0D-64BB99117BC2}"/>
              </a:ext>
            </a:extLst>
          </p:cNvPr>
          <p:cNvGrpSpPr/>
          <p:nvPr/>
        </p:nvGrpSpPr>
        <p:grpSpPr>
          <a:xfrm>
            <a:off x="4991612" y="4532468"/>
            <a:ext cx="1937275" cy="2102943"/>
            <a:chOff x="6995392" y="2178422"/>
            <a:chExt cx="2100665" cy="209236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2143A2D-62AF-45DB-834F-C1F8CE2F7B9E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4DEDA92-63F4-4A7D-AA82-8D4D5B5BF10A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57" name="하트 56">
              <a:extLst>
                <a:ext uri="{FF2B5EF4-FFF2-40B4-BE49-F238E27FC236}">
                  <a16:creationId xmlns:a16="http://schemas.microsoft.com/office/drawing/2014/main" id="{87D1F89E-501D-45D5-BCC5-C5440BE16D2A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EA67160-9BB5-471E-B523-BB76023783D2}"/>
              </a:ext>
            </a:extLst>
          </p:cNvPr>
          <p:cNvSpPr/>
          <p:nvPr/>
        </p:nvSpPr>
        <p:spPr>
          <a:xfrm>
            <a:off x="695325" y="1916679"/>
            <a:ext cx="590214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10</a:t>
            </a:r>
            <a:r>
              <a:rPr lang="ko-KR" altLang="en-US" sz="1050" b="1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85C68E1-2274-42B0-8500-5128A55C1994}"/>
              </a:ext>
            </a:extLst>
          </p:cNvPr>
          <p:cNvSpPr/>
          <p:nvPr/>
        </p:nvSpPr>
        <p:spPr>
          <a:xfrm>
            <a:off x="1285539" y="1916679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신규등록순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C295107-11C2-40C7-825C-36A474812539}"/>
              </a:ext>
            </a:extLst>
          </p:cNvPr>
          <p:cNvSpPr/>
          <p:nvPr/>
        </p:nvSpPr>
        <p:spPr>
          <a:xfrm>
            <a:off x="2101024" y="1916679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리뷰많은순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8AE42C6-FAA6-4AF3-A3C8-2AF610BB1C61}"/>
              </a:ext>
            </a:extLst>
          </p:cNvPr>
          <p:cNvSpPr/>
          <p:nvPr/>
        </p:nvSpPr>
        <p:spPr>
          <a:xfrm>
            <a:off x="2923965" y="1916679"/>
            <a:ext cx="5176543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EDE4573-D800-4CAC-B1E3-C1BB39CDE2AF}"/>
              </a:ext>
            </a:extLst>
          </p:cNvPr>
          <p:cNvSpPr/>
          <p:nvPr/>
        </p:nvSpPr>
        <p:spPr>
          <a:xfrm>
            <a:off x="7309372" y="1916679"/>
            <a:ext cx="791135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40</a:t>
            </a:r>
            <a:r>
              <a:rPr lang="ko-KR" altLang="en-US" sz="800" dirty="0" err="1">
                <a:solidFill>
                  <a:schemeClr val="tx1"/>
                </a:solidFill>
              </a:rPr>
              <a:t>개씩보기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550564D-DC39-41C3-8291-7ABAE3169B89}"/>
              </a:ext>
            </a:extLst>
          </p:cNvPr>
          <p:cNvSpPr/>
          <p:nvPr/>
        </p:nvSpPr>
        <p:spPr>
          <a:xfrm>
            <a:off x="8116643" y="1946139"/>
            <a:ext cx="217105" cy="237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화살표: 갈매기형 수장 66">
            <a:extLst>
              <a:ext uri="{FF2B5EF4-FFF2-40B4-BE49-F238E27FC236}">
                <a16:creationId xmlns:a16="http://schemas.microsoft.com/office/drawing/2014/main" id="{2C72D626-7220-4200-AB39-5DE5E06DDB40}"/>
              </a:ext>
            </a:extLst>
          </p:cNvPr>
          <p:cNvSpPr/>
          <p:nvPr/>
        </p:nvSpPr>
        <p:spPr>
          <a:xfrm rot="5400000">
            <a:off x="8167551" y="2005284"/>
            <a:ext cx="104396" cy="107685"/>
          </a:xfrm>
          <a:prstGeom prst="chevron">
            <a:avLst>
              <a:gd name="adj" fmla="val 7322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CD22EA-F7A9-4931-B701-7AC8EEA18FBC}"/>
              </a:ext>
            </a:extLst>
          </p:cNvPr>
          <p:cNvSpPr/>
          <p:nvPr/>
        </p:nvSpPr>
        <p:spPr>
          <a:xfrm>
            <a:off x="8344039" y="1892786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2C12CF0-2C50-45F1-B5EE-B7235AFB540A}"/>
              </a:ext>
            </a:extLst>
          </p:cNvPr>
          <p:cNvSpPr/>
          <p:nvPr/>
        </p:nvSpPr>
        <p:spPr>
          <a:xfrm>
            <a:off x="8737706" y="1893374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AE71DAA-84F0-4A86-8121-C673B0BE3E66}"/>
              </a:ext>
            </a:extLst>
          </p:cNvPr>
          <p:cNvSpPr/>
          <p:nvPr/>
        </p:nvSpPr>
        <p:spPr>
          <a:xfrm>
            <a:off x="8777233" y="1943170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4567CCC-EFA2-4C32-BF0B-3F00A9DDDA90}"/>
              </a:ext>
            </a:extLst>
          </p:cNvPr>
          <p:cNvSpPr/>
          <p:nvPr/>
        </p:nvSpPr>
        <p:spPr>
          <a:xfrm>
            <a:off x="8777233" y="206976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26D3008-DF73-4D80-8A17-2E9AF740D4FD}"/>
              </a:ext>
            </a:extLst>
          </p:cNvPr>
          <p:cNvSpPr/>
          <p:nvPr/>
        </p:nvSpPr>
        <p:spPr>
          <a:xfrm>
            <a:off x="8399657" y="194317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34984C3-3FDB-4446-845D-7F4C46563825}"/>
              </a:ext>
            </a:extLst>
          </p:cNvPr>
          <p:cNvSpPr/>
          <p:nvPr/>
        </p:nvSpPr>
        <p:spPr>
          <a:xfrm>
            <a:off x="8515570" y="1943170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57B2A72-EBCF-4674-99B3-30156000EFBA}"/>
              </a:ext>
            </a:extLst>
          </p:cNvPr>
          <p:cNvSpPr/>
          <p:nvPr/>
        </p:nvSpPr>
        <p:spPr>
          <a:xfrm>
            <a:off x="8399657" y="2069762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4BF9F05-413F-4D24-9475-F5046BDC84A0}"/>
              </a:ext>
            </a:extLst>
          </p:cNvPr>
          <p:cNvSpPr/>
          <p:nvPr/>
        </p:nvSpPr>
        <p:spPr>
          <a:xfrm>
            <a:off x="8515569" y="206976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6222856-6F28-4104-85D1-EE1E741814D5}"/>
              </a:ext>
            </a:extLst>
          </p:cNvPr>
          <p:cNvCxnSpPr>
            <a:cxnSpLocks/>
          </p:cNvCxnSpPr>
          <p:nvPr/>
        </p:nvCxnSpPr>
        <p:spPr>
          <a:xfrm>
            <a:off x="8887820" y="1948549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96607-8ECF-4E86-8A43-EADCEA6BBA33}"/>
              </a:ext>
            </a:extLst>
          </p:cNvPr>
          <p:cNvCxnSpPr>
            <a:cxnSpLocks/>
          </p:cNvCxnSpPr>
          <p:nvPr/>
        </p:nvCxnSpPr>
        <p:spPr>
          <a:xfrm>
            <a:off x="8889613" y="1998751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7E8DA2A-5555-4646-BE34-A227C7C75508}"/>
              </a:ext>
            </a:extLst>
          </p:cNvPr>
          <p:cNvCxnSpPr>
            <a:cxnSpLocks/>
          </p:cNvCxnSpPr>
          <p:nvPr/>
        </p:nvCxnSpPr>
        <p:spPr>
          <a:xfrm>
            <a:off x="8894994" y="2068675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2575D73-121D-4227-A3B0-145C2E89026F}"/>
              </a:ext>
            </a:extLst>
          </p:cNvPr>
          <p:cNvCxnSpPr>
            <a:cxnSpLocks/>
          </p:cNvCxnSpPr>
          <p:nvPr/>
        </p:nvCxnSpPr>
        <p:spPr>
          <a:xfrm>
            <a:off x="8896787" y="2118877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더하기 기호 79">
            <a:extLst>
              <a:ext uri="{FF2B5EF4-FFF2-40B4-BE49-F238E27FC236}">
                <a16:creationId xmlns:a16="http://schemas.microsoft.com/office/drawing/2014/main" id="{39C352AB-332C-4A84-88CB-D5C78D8A15A7}"/>
              </a:ext>
            </a:extLst>
          </p:cNvPr>
          <p:cNvSpPr/>
          <p:nvPr/>
        </p:nvSpPr>
        <p:spPr>
          <a:xfrm>
            <a:off x="1352206" y="2970107"/>
            <a:ext cx="679315" cy="695864"/>
          </a:xfrm>
          <a:prstGeom prst="mathPlus">
            <a:avLst>
              <a:gd name="adj1" fmla="val 99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F552CA-1A0D-495B-9990-8179294AE1AD}"/>
              </a:ext>
            </a:extLst>
          </p:cNvPr>
          <p:cNvSpPr txBox="1"/>
          <p:nvPr/>
        </p:nvSpPr>
        <p:spPr>
          <a:xfrm>
            <a:off x="1285539" y="3747220"/>
            <a:ext cx="1025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아이디어 </a:t>
            </a:r>
            <a:b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올리기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B026AC8-1F3A-45FC-8502-53A27466E323}"/>
              </a:ext>
            </a:extLst>
          </p:cNvPr>
          <p:cNvGrpSpPr/>
          <p:nvPr/>
        </p:nvGrpSpPr>
        <p:grpSpPr>
          <a:xfrm>
            <a:off x="1524071" y="952934"/>
            <a:ext cx="6470806" cy="2777702"/>
            <a:chOff x="1479981" y="816643"/>
            <a:chExt cx="6470806" cy="2777702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36F153F9-5496-4D3C-9586-CB452FA8AB5E}"/>
                </a:ext>
              </a:extLst>
            </p:cNvPr>
            <p:cNvGrpSpPr/>
            <p:nvPr/>
          </p:nvGrpSpPr>
          <p:grpSpPr>
            <a:xfrm>
              <a:off x="1479981" y="816643"/>
              <a:ext cx="6470806" cy="2777702"/>
              <a:chOff x="6995392" y="2060803"/>
              <a:chExt cx="1977976" cy="2209982"/>
            </a:xfrm>
            <a:solidFill>
              <a:schemeClr val="bg1"/>
            </a:solidFill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2965F8B5-9ABE-46F5-8AAF-071FE542EEB9}"/>
                  </a:ext>
                </a:extLst>
              </p:cNvPr>
              <p:cNvSpPr/>
              <p:nvPr/>
            </p:nvSpPr>
            <p:spPr>
              <a:xfrm>
                <a:off x="6995392" y="2060803"/>
                <a:ext cx="1977976" cy="2209982"/>
              </a:xfrm>
              <a:prstGeom prst="rect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2BCBDF8-6D72-4171-97C4-13333079B722}"/>
                  </a:ext>
                </a:extLst>
              </p:cNvPr>
              <p:cNvSpPr txBox="1"/>
              <p:nvPr/>
            </p:nvSpPr>
            <p:spPr>
              <a:xfrm>
                <a:off x="7545422" y="3070713"/>
                <a:ext cx="1112044" cy="10127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endParaRPr lang="ko-KR" altLang="en-US" sz="11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99EC47-BB8A-41C9-B740-7AE7A7212699}"/>
                </a:ext>
              </a:extLst>
            </p:cNvPr>
            <p:cNvSpPr txBox="1"/>
            <p:nvPr/>
          </p:nvSpPr>
          <p:spPr>
            <a:xfrm>
              <a:off x="3520854" y="3008085"/>
              <a:ext cx="2452717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확인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3A4A5F0-67BA-4E88-BE0E-33A62F3ABF2C}"/>
                </a:ext>
              </a:extLst>
            </p:cNvPr>
            <p:cNvSpPr/>
            <p:nvPr/>
          </p:nvSpPr>
          <p:spPr>
            <a:xfrm>
              <a:off x="3564225" y="906683"/>
              <a:ext cx="2365976" cy="3142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아이디어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BA40B3-283D-4754-8EDF-1BBBC43CC40E}"/>
                </a:ext>
              </a:extLst>
            </p:cNvPr>
            <p:cNvSpPr/>
            <p:nvPr/>
          </p:nvSpPr>
          <p:spPr>
            <a:xfrm>
              <a:off x="3520854" y="1777940"/>
              <a:ext cx="2365976" cy="3142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등록되었습니다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,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A30A512-AF3D-4664-8346-9AD22B58296B}"/>
              </a:ext>
            </a:extLst>
          </p:cNvPr>
          <p:cNvGrpSpPr/>
          <p:nvPr/>
        </p:nvGrpSpPr>
        <p:grpSpPr>
          <a:xfrm>
            <a:off x="4770833" y="234086"/>
            <a:ext cx="888108" cy="509194"/>
            <a:chOff x="9973237" y="231289"/>
            <a:chExt cx="2100665" cy="509194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A6B494D-05F5-4523-A84C-720861D2A0C2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8E93BDB-20F4-4242-873A-35A0F83E7109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FE22CF6-5A5A-4931-839C-6C0F2D7E31B3}"/>
              </a:ext>
            </a:extLst>
          </p:cNvPr>
          <p:cNvGrpSpPr/>
          <p:nvPr/>
        </p:nvGrpSpPr>
        <p:grpSpPr>
          <a:xfrm>
            <a:off x="5744828" y="224504"/>
            <a:ext cx="4130955" cy="509194"/>
            <a:chOff x="9973237" y="231289"/>
            <a:chExt cx="2100665" cy="509194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F333E7AC-FD11-44C0-9CF0-88969A179DCC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78B8DF0-D8CE-44F2-A3CF-ED96B27CA389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아이디어 등록 이 완료되면 팝업으로 알린다</a:t>
              </a:r>
              <a:r>
                <a:rPr lang="en-US" altLang="ko-KR" sz="900" dirty="0"/>
                <a:t>.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94EE79-A3FB-406C-9743-590288CA6511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7A49B3-F7A4-4A6C-A00A-5B871567EEC2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E0067-F27A-474A-A062-BB83507F1D3E}"/>
              </a:ext>
            </a:extLst>
          </p:cNvPr>
          <p:cNvSpPr txBox="1"/>
          <p:nvPr/>
        </p:nvSpPr>
        <p:spPr>
          <a:xfrm>
            <a:off x="9973237" y="898164"/>
            <a:ext cx="2039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등록 완료 </a:t>
            </a:r>
            <a:r>
              <a:rPr lang="ko-KR" altLang="en-US" sz="900" dirty="0" err="1"/>
              <a:t>팝업창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1CA94D-21B6-483C-ABE4-49922CEB1C41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아이디어 올리기</a:t>
            </a:r>
          </a:p>
        </p:txBody>
      </p:sp>
    </p:spTree>
    <p:extLst>
      <p:ext uri="{BB962C8B-B14F-4D97-AF65-F5344CB8AC3E}">
        <p14:creationId xmlns:p14="http://schemas.microsoft.com/office/powerpoint/2010/main" val="3846157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4687A7D-A3BD-4965-AE06-21A329E312A6}"/>
              </a:ext>
            </a:extLst>
          </p:cNvPr>
          <p:cNvSpPr/>
          <p:nvPr/>
        </p:nvSpPr>
        <p:spPr>
          <a:xfrm rot="5400000">
            <a:off x="4631120" y="870993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027EB-74F9-4FCF-B235-E68E53C06DA1}"/>
              </a:ext>
            </a:extLst>
          </p:cNvPr>
          <p:cNvSpPr txBox="1"/>
          <p:nvPr/>
        </p:nvSpPr>
        <p:spPr>
          <a:xfrm>
            <a:off x="276112" y="840174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5D760-0910-4A78-8B1A-3093A68F6118}"/>
              </a:ext>
            </a:extLst>
          </p:cNvPr>
          <p:cNvSpPr txBox="1"/>
          <p:nvPr/>
        </p:nvSpPr>
        <p:spPr>
          <a:xfrm>
            <a:off x="3605994" y="855062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42FFB551-64CB-46AC-B5CA-E9220D2C6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856527"/>
            <a:ext cx="187123" cy="19834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2AF059-E6DF-48DA-ADD5-7738AACFDD59}"/>
              </a:ext>
            </a:extLst>
          </p:cNvPr>
          <p:cNvGrpSpPr/>
          <p:nvPr/>
        </p:nvGrpSpPr>
        <p:grpSpPr>
          <a:xfrm>
            <a:off x="1022353" y="1274060"/>
            <a:ext cx="7303873" cy="538776"/>
            <a:chOff x="1022353" y="2068720"/>
            <a:chExt cx="7303873" cy="5387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D9128E-771C-4D24-A818-960664B981CE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B43FB4-E449-4024-BAB9-76588F63A315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77C9AB-BE74-4D31-A2D2-68B6C7CB53AB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CA66F99-1D3B-4788-BA43-54099DE36445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E37262-E838-4FA4-A3BB-FB9FE1AE8AF9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87A6EC-B291-4FFB-A952-606650049CE2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23" name="그래픽 22" descr="크리켓">
              <a:extLst>
                <a:ext uri="{FF2B5EF4-FFF2-40B4-BE49-F238E27FC236}">
                  <a16:creationId xmlns:a16="http://schemas.microsoft.com/office/drawing/2014/main" id="{1FF1A094-AB83-4D76-A377-38959A02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2D49A10-6AA6-4D21-A377-E71B8C092D22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4563BB-6AFF-469F-9ADD-081FDFFCF859}"/>
              </a:ext>
            </a:extLst>
          </p:cNvPr>
          <p:cNvCxnSpPr>
            <a:cxnSpLocks/>
          </p:cNvCxnSpPr>
          <p:nvPr/>
        </p:nvCxnSpPr>
        <p:spPr>
          <a:xfrm>
            <a:off x="209104" y="1844165"/>
            <a:ext cx="9463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BAAA76-77DE-44CD-A131-FADE1B977AE7}"/>
              </a:ext>
            </a:extLst>
          </p:cNvPr>
          <p:cNvSpPr/>
          <p:nvPr/>
        </p:nvSpPr>
        <p:spPr>
          <a:xfrm>
            <a:off x="3588859" y="2160621"/>
            <a:ext cx="2578812" cy="314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</a:rPr>
              <a:t>엠케이지</a:t>
            </a:r>
            <a:r>
              <a:rPr lang="ko-KR" altLang="en-US" sz="2000" b="1" dirty="0">
                <a:solidFill>
                  <a:schemeClr val="tx1"/>
                </a:solidFill>
              </a:rPr>
              <a:t> 노랑 샴푸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6428FB-E555-4631-BAF2-84D7C2A16727}"/>
              </a:ext>
            </a:extLst>
          </p:cNvPr>
          <p:cNvSpPr/>
          <p:nvPr/>
        </p:nvSpPr>
        <p:spPr>
          <a:xfrm>
            <a:off x="695325" y="2773067"/>
            <a:ext cx="8388350" cy="241427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첨부 이미지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466AC1-DAB0-40FE-97F5-48461B546A04}"/>
              </a:ext>
            </a:extLst>
          </p:cNvPr>
          <p:cNvSpPr/>
          <p:nvPr/>
        </p:nvSpPr>
        <p:spPr>
          <a:xfrm>
            <a:off x="669429" y="5291385"/>
            <a:ext cx="8126092" cy="711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해당 제품은 </a:t>
            </a:r>
            <a:r>
              <a:rPr lang="ko-KR" altLang="en-US" sz="1100" dirty="0" err="1">
                <a:solidFill>
                  <a:schemeClr val="tx1"/>
                </a:solidFill>
              </a:rPr>
              <a:t>엠케이지</a:t>
            </a:r>
            <a:r>
              <a:rPr lang="ko-KR" altLang="en-US" sz="1100" dirty="0">
                <a:solidFill>
                  <a:schemeClr val="tx1"/>
                </a:solidFill>
              </a:rPr>
              <a:t> 제품으로 </a:t>
            </a:r>
            <a:r>
              <a:rPr lang="ko-KR" altLang="en-US" sz="1100" dirty="0" err="1">
                <a:solidFill>
                  <a:schemeClr val="tx1"/>
                </a:solidFill>
              </a:rPr>
              <a:t>김지효가</a:t>
            </a:r>
            <a:r>
              <a:rPr lang="ko-KR" altLang="en-US" sz="1100" dirty="0">
                <a:solidFill>
                  <a:schemeClr val="tx1"/>
                </a:solidFill>
              </a:rPr>
              <a:t> 제안하였고 색상은 노랗고 머리도 노랗고 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1DC46-5902-4F8E-8B73-D0F5E5257F85}"/>
              </a:ext>
            </a:extLst>
          </p:cNvPr>
          <p:cNvSpPr txBox="1"/>
          <p:nvPr/>
        </p:nvSpPr>
        <p:spPr>
          <a:xfrm>
            <a:off x="615351" y="1893118"/>
            <a:ext cx="2507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VIEW : 20 Favorite : 3</a:t>
            </a:r>
            <a:endParaRPr lang="ko-KR" altLang="en-US" sz="1200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BB76860-3B14-4E61-8A2F-A813321519AE}"/>
              </a:ext>
            </a:extLst>
          </p:cNvPr>
          <p:cNvGrpSpPr/>
          <p:nvPr/>
        </p:nvGrpSpPr>
        <p:grpSpPr>
          <a:xfrm>
            <a:off x="9474454" y="1844165"/>
            <a:ext cx="213480" cy="4228831"/>
            <a:chOff x="9569235" y="589489"/>
            <a:chExt cx="213480" cy="4228831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A497C01-15EC-4EE5-907D-7323E4BE665A}"/>
                </a:ext>
              </a:extLst>
            </p:cNvPr>
            <p:cNvSpPr/>
            <p:nvPr/>
          </p:nvSpPr>
          <p:spPr>
            <a:xfrm>
              <a:off x="9569235" y="589489"/>
              <a:ext cx="213479" cy="17572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817C00A4-D35E-4C18-BBF1-2500A6B4E3D0}"/>
                </a:ext>
              </a:extLst>
            </p:cNvPr>
            <p:cNvSpPr/>
            <p:nvPr/>
          </p:nvSpPr>
          <p:spPr>
            <a:xfrm>
              <a:off x="9619413" y="630694"/>
              <a:ext cx="113122" cy="93312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3AFDB5C-39E4-4C93-AF61-F5FC2CFBCA56}"/>
                </a:ext>
              </a:extLst>
            </p:cNvPr>
            <p:cNvSpPr/>
            <p:nvPr/>
          </p:nvSpPr>
          <p:spPr>
            <a:xfrm>
              <a:off x="9575375" y="1926446"/>
              <a:ext cx="207340" cy="28918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B284C22-348D-41BB-B183-34C1FC9DF828}"/>
                </a:ext>
              </a:extLst>
            </p:cNvPr>
            <p:cNvSpPr/>
            <p:nvPr/>
          </p:nvSpPr>
          <p:spPr>
            <a:xfrm>
              <a:off x="9569235" y="762942"/>
              <a:ext cx="213479" cy="209430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B126823-A552-4C4C-A92B-AAB51437E234}"/>
              </a:ext>
            </a:extLst>
          </p:cNvPr>
          <p:cNvSpPr txBox="1"/>
          <p:nvPr/>
        </p:nvSpPr>
        <p:spPr>
          <a:xfrm>
            <a:off x="337193" y="859621"/>
            <a:ext cx="270554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            사용자님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CA94A-9F55-4A70-9FFC-D8BF7F8C135B}"/>
              </a:ext>
            </a:extLst>
          </p:cNvPr>
          <p:cNvSpPr txBox="1"/>
          <p:nvPr/>
        </p:nvSpPr>
        <p:spPr>
          <a:xfrm>
            <a:off x="7975395" y="1863894"/>
            <a:ext cx="1151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편집  </a:t>
            </a:r>
            <a:r>
              <a:rPr lang="en-US" altLang="ko-KR" sz="1200" dirty="0"/>
              <a:t>l  </a:t>
            </a:r>
            <a:r>
              <a:rPr lang="ko-KR" altLang="en-US" sz="1200" dirty="0"/>
              <a:t>삭제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CA254A-3348-4087-BF0C-32412D3B4924}"/>
              </a:ext>
            </a:extLst>
          </p:cNvPr>
          <p:cNvGrpSpPr/>
          <p:nvPr/>
        </p:nvGrpSpPr>
        <p:grpSpPr>
          <a:xfrm>
            <a:off x="4770833" y="224504"/>
            <a:ext cx="7303069" cy="6402207"/>
            <a:chOff x="4770833" y="224504"/>
            <a:chExt cx="7303069" cy="640220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3A4DD5-C6DA-441F-AFC4-CCF63C488014}"/>
                </a:ext>
              </a:extLst>
            </p:cNvPr>
            <p:cNvSpPr/>
            <p:nvPr/>
          </p:nvSpPr>
          <p:spPr>
            <a:xfrm>
              <a:off x="9973237" y="822961"/>
              <a:ext cx="2100665" cy="580375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B4BB8D-2250-4299-AA93-D007EBFE4B37}"/>
                </a:ext>
              </a:extLst>
            </p:cNvPr>
            <p:cNvSpPr txBox="1"/>
            <p:nvPr/>
          </p:nvSpPr>
          <p:spPr>
            <a:xfrm>
              <a:off x="9973237" y="898164"/>
              <a:ext cx="203989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900" dirty="0"/>
                <a:t>아이디어 페이지는 등록한 이미지 및 텍스트로 표시한다</a:t>
              </a:r>
              <a:r>
                <a:rPr lang="en-US" altLang="ko-KR" sz="900" dirty="0"/>
                <a:t>.</a:t>
              </a:r>
            </a:p>
            <a:p>
              <a:pPr marL="228600" indent="-228600">
                <a:buAutoNum type="arabicPeriod"/>
              </a:pPr>
              <a:endParaRPr lang="en-US" altLang="ko-KR" sz="900" dirty="0"/>
            </a:p>
            <a:p>
              <a:pPr marL="228600" indent="-228600">
                <a:buAutoNum type="arabicPeriod"/>
              </a:pPr>
              <a:r>
                <a:rPr lang="ko-KR" altLang="en-US" sz="900" dirty="0"/>
                <a:t>읽은 수</a:t>
              </a:r>
              <a:r>
                <a:rPr lang="en-US" altLang="ko-KR" sz="900" dirty="0"/>
                <a:t>, </a:t>
              </a:r>
              <a:r>
                <a:rPr lang="ko-KR" altLang="en-US" sz="900" dirty="0"/>
                <a:t>즐겨찾기 수를 표시한다</a:t>
              </a:r>
              <a:r>
                <a:rPr lang="en-US" altLang="ko-KR" sz="900" dirty="0"/>
                <a:t>.</a:t>
              </a:r>
            </a:p>
            <a:p>
              <a:pPr marL="228600" indent="-228600">
                <a:buAutoNum type="arabicPeriod"/>
              </a:pPr>
              <a:endParaRPr lang="en-US" altLang="ko-KR" sz="900" dirty="0"/>
            </a:p>
            <a:p>
              <a:pPr marL="228600" indent="-228600">
                <a:buAutoNum type="arabicPeriod"/>
              </a:pPr>
              <a:r>
                <a:rPr lang="ko-KR" altLang="en-US" sz="900" dirty="0"/>
                <a:t>본인 게시글의 경우 편집 및 삭제 권한을 부여한다</a:t>
              </a:r>
              <a:r>
                <a:rPr lang="en-US" altLang="ko-KR" sz="900" dirty="0"/>
                <a:t>.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92C93AE-EC18-41F9-9050-F3A22D898496}"/>
                </a:ext>
              </a:extLst>
            </p:cNvPr>
            <p:cNvGrpSpPr/>
            <p:nvPr/>
          </p:nvGrpSpPr>
          <p:grpSpPr>
            <a:xfrm>
              <a:off x="4770833" y="224504"/>
              <a:ext cx="7303069" cy="518776"/>
              <a:chOff x="4770833" y="224504"/>
              <a:chExt cx="7303069" cy="518776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9476FAC-179C-42CC-8BF2-45CAE5F7A9FD}"/>
                  </a:ext>
                </a:extLst>
              </p:cNvPr>
              <p:cNvSpPr/>
              <p:nvPr/>
            </p:nvSpPr>
            <p:spPr>
              <a:xfrm>
                <a:off x="9973237" y="231289"/>
                <a:ext cx="2100665" cy="509194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3125BA-5E55-4D24-BEC1-5909AC5FCBEE}"/>
                  </a:ext>
                </a:extLst>
              </p:cNvPr>
              <p:cNvSpPr txBox="1"/>
              <p:nvPr/>
            </p:nvSpPr>
            <p:spPr>
              <a:xfrm>
                <a:off x="9973238" y="255054"/>
                <a:ext cx="18701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아이디어 상세</a:t>
                </a: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0580BDE-C3C9-42F7-973F-A77B049C6E19}"/>
                  </a:ext>
                </a:extLst>
              </p:cNvPr>
              <p:cNvGrpSpPr/>
              <p:nvPr/>
            </p:nvGrpSpPr>
            <p:grpSpPr>
              <a:xfrm>
                <a:off x="4770833" y="234086"/>
                <a:ext cx="888108" cy="509194"/>
                <a:chOff x="9973237" y="231289"/>
                <a:chExt cx="2100665" cy="509194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D16E5EA3-B0C6-4710-88F5-BEEFF27E99F2}"/>
                    </a:ext>
                  </a:extLst>
                </p:cNvPr>
                <p:cNvSpPr/>
                <p:nvPr/>
              </p:nvSpPr>
              <p:spPr>
                <a:xfrm>
                  <a:off x="9973237" y="231289"/>
                  <a:ext cx="2100665" cy="509194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B09D5F2-700A-49AE-9424-9A0EF1EC3E84}"/>
                    </a:ext>
                  </a:extLst>
                </p:cNvPr>
                <p:cNvSpPr txBox="1"/>
                <p:nvPr/>
              </p:nvSpPr>
              <p:spPr>
                <a:xfrm>
                  <a:off x="9973237" y="255054"/>
                  <a:ext cx="187015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요구 사항 </a:t>
                  </a: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8B17F012-A6CF-4AD3-9146-B81895FBCE4B}"/>
                  </a:ext>
                </a:extLst>
              </p:cNvPr>
              <p:cNvGrpSpPr/>
              <p:nvPr/>
            </p:nvGrpSpPr>
            <p:grpSpPr>
              <a:xfrm>
                <a:off x="5744828" y="224504"/>
                <a:ext cx="4130955" cy="509194"/>
                <a:chOff x="9973237" y="231289"/>
                <a:chExt cx="2100665" cy="509194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78098B9A-8748-4647-BE68-7AE1B6DD9BE6}"/>
                    </a:ext>
                  </a:extLst>
                </p:cNvPr>
                <p:cNvSpPr/>
                <p:nvPr/>
              </p:nvSpPr>
              <p:spPr>
                <a:xfrm>
                  <a:off x="9973237" y="231289"/>
                  <a:ext cx="2100665" cy="509194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0637589-5367-412D-8D25-6BBD1D60F93F}"/>
                    </a:ext>
                  </a:extLst>
                </p:cNvPr>
                <p:cNvSpPr txBox="1"/>
                <p:nvPr/>
              </p:nvSpPr>
              <p:spPr>
                <a:xfrm>
                  <a:off x="9973239" y="255054"/>
                  <a:ext cx="187015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해당 게시물을 클릭 시 게시물 본문을 볼 수 있다</a:t>
                  </a:r>
                  <a:r>
                    <a:rPr lang="en-US" altLang="ko-KR" sz="900" dirty="0"/>
                    <a:t>.</a:t>
                  </a:r>
                </a:p>
              </p:txBody>
            </p:sp>
          </p:grp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84DE6E9-C7F7-4F6E-B671-22EBC3295B18}"/>
              </a:ext>
            </a:extLst>
          </p:cNvPr>
          <p:cNvSpPr txBox="1"/>
          <p:nvPr/>
        </p:nvSpPr>
        <p:spPr>
          <a:xfrm>
            <a:off x="1022353" y="1569560"/>
            <a:ext cx="2365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accent2">
                    <a:lumMod val="75000"/>
                  </a:schemeClr>
                </a:solidFill>
              </a:rPr>
              <a:t>올리기</a:t>
            </a:r>
            <a:r>
              <a:rPr lang="ko-KR" altLang="en-US" sz="1000" dirty="0"/>
              <a:t>                    알리기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09EEA1E-BA93-46F6-9FD7-22F08D7E138B}"/>
              </a:ext>
            </a:extLst>
          </p:cNvPr>
          <p:cNvCxnSpPr/>
          <p:nvPr/>
        </p:nvCxnSpPr>
        <p:spPr>
          <a:xfrm>
            <a:off x="1362216" y="1844732"/>
            <a:ext cx="450839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067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4687A7D-A3BD-4965-AE06-21A329E312A6}"/>
              </a:ext>
            </a:extLst>
          </p:cNvPr>
          <p:cNvSpPr/>
          <p:nvPr/>
        </p:nvSpPr>
        <p:spPr>
          <a:xfrm rot="5400000">
            <a:off x="4631120" y="870993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027EB-74F9-4FCF-B235-E68E53C06DA1}"/>
              </a:ext>
            </a:extLst>
          </p:cNvPr>
          <p:cNvSpPr txBox="1"/>
          <p:nvPr/>
        </p:nvSpPr>
        <p:spPr>
          <a:xfrm>
            <a:off x="276112" y="840174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5D760-0910-4A78-8B1A-3093A68F6118}"/>
              </a:ext>
            </a:extLst>
          </p:cNvPr>
          <p:cNvSpPr txBox="1"/>
          <p:nvPr/>
        </p:nvSpPr>
        <p:spPr>
          <a:xfrm>
            <a:off x="3605994" y="855062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42FFB551-64CB-46AC-B5CA-E9220D2C6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856527"/>
            <a:ext cx="187123" cy="19834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2AF059-E6DF-48DA-ADD5-7738AACFDD59}"/>
              </a:ext>
            </a:extLst>
          </p:cNvPr>
          <p:cNvGrpSpPr/>
          <p:nvPr/>
        </p:nvGrpSpPr>
        <p:grpSpPr>
          <a:xfrm>
            <a:off x="1022353" y="1274060"/>
            <a:ext cx="7303873" cy="538776"/>
            <a:chOff x="1022353" y="2068720"/>
            <a:chExt cx="7303873" cy="5387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D9128E-771C-4D24-A818-960664B981CE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B43FB4-E449-4024-BAB9-76588F63A315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77C9AB-BE74-4D31-A2D2-68B6C7CB53AB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CA66F99-1D3B-4788-BA43-54099DE36445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E37262-E838-4FA4-A3BB-FB9FE1AE8AF9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87A6EC-B291-4FFB-A952-606650049CE2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23" name="그래픽 22" descr="크리켓">
              <a:extLst>
                <a:ext uri="{FF2B5EF4-FFF2-40B4-BE49-F238E27FC236}">
                  <a16:creationId xmlns:a16="http://schemas.microsoft.com/office/drawing/2014/main" id="{1FF1A094-AB83-4D76-A377-38959A02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2D49A10-6AA6-4D21-A377-E71B8C092D22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4563BB-6AFF-469F-9ADD-081FDFFCF859}"/>
              </a:ext>
            </a:extLst>
          </p:cNvPr>
          <p:cNvCxnSpPr>
            <a:cxnSpLocks/>
          </p:cNvCxnSpPr>
          <p:nvPr/>
        </p:nvCxnSpPr>
        <p:spPr>
          <a:xfrm>
            <a:off x="209104" y="1844165"/>
            <a:ext cx="9463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BB76860-3B14-4E61-8A2F-A813321519AE}"/>
              </a:ext>
            </a:extLst>
          </p:cNvPr>
          <p:cNvGrpSpPr/>
          <p:nvPr/>
        </p:nvGrpSpPr>
        <p:grpSpPr>
          <a:xfrm>
            <a:off x="9474454" y="1844165"/>
            <a:ext cx="213479" cy="4228831"/>
            <a:chOff x="9569235" y="589489"/>
            <a:chExt cx="213479" cy="4228831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A497C01-15EC-4EE5-907D-7323E4BE665A}"/>
                </a:ext>
              </a:extLst>
            </p:cNvPr>
            <p:cNvSpPr/>
            <p:nvPr/>
          </p:nvSpPr>
          <p:spPr>
            <a:xfrm>
              <a:off x="9569235" y="589489"/>
              <a:ext cx="213479" cy="17572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817C00A4-D35E-4C18-BBF1-2500A6B4E3D0}"/>
                </a:ext>
              </a:extLst>
            </p:cNvPr>
            <p:cNvSpPr/>
            <p:nvPr/>
          </p:nvSpPr>
          <p:spPr>
            <a:xfrm>
              <a:off x="9619413" y="630694"/>
              <a:ext cx="113122" cy="93312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3AFDB5C-39E4-4C93-AF61-F5FC2CFBCA56}"/>
                </a:ext>
              </a:extLst>
            </p:cNvPr>
            <p:cNvSpPr/>
            <p:nvPr/>
          </p:nvSpPr>
          <p:spPr>
            <a:xfrm>
              <a:off x="9575375" y="765210"/>
              <a:ext cx="207339" cy="405311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B284C22-348D-41BB-B183-34C1FC9DF828}"/>
                </a:ext>
              </a:extLst>
            </p:cNvPr>
            <p:cNvSpPr/>
            <p:nvPr/>
          </p:nvSpPr>
          <p:spPr>
            <a:xfrm>
              <a:off x="9569235" y="2695262"/>
              <a:ext cx="213479" cy="209430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46E533-D6F1-40B2-9C2C-5BCF5236E393}"/>
              </a:ext>
            </a:extLst>
          </p:cNvPr>
          <p:cNvSpPr/>
          <p:nvPr/>
        </p:nvSpPr>
        <p:spPr>
          <a:xfrm>
            <a:off x="669429" y="1863836"/>
            <a:ext cx="8126092" cy="711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해당 제품은 </a:t>
            </a:r>
            <a:r>
              <a:rPr lang="ko-KR" altLang="en-US" sz="1100" dirty="0" err="1">
                <a:solidFill>
                  <a:schemeClr val="tx1"/>
                </a:solidFill>
              </a:rPr>
              <a:t>엠케이지</a:t>
            </a:r>
            <a:r>
              <a:rPr lang="ko-KR" altLang="en-US" sz="1100" dirty="0">
                <a:solidFill>
                  <a:schemeClr val="tx1"/>
                </a:solidFill>
              </a:rPr>
              <a:t> 제품으로 </a:t>
            </a:r>
            <a:r>
              <a:rPr lang="ko-KR" altLang="en-US" sz="1100" dirty="0" err="1">
                <a:solidFill>
                  <a:schemeClr val="tx1"/>
                </a:solidFill>
              </a:rPr>
              <a:t>김지효가</a:t>
            </a:r>
            <a:r>
              <a:rPr lang="ko-KR" altLang="en-US" sz="1100" dirty="0">
                <a:solidFill>
                  <a:schemeClr val="tx1"/>
                </a:solidFill>
              </a:rPr>
              <a:t> 제안하였고 색상은 노랗고 머리도 노랗고 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31EAD2A-E752-47FE-A7CB-95F57F7404E3}"/>
              </a:ext>
            </a:extLst>
          </p:cNvPr>
          <p:cNvCxnSpPr>
            <a:cxnSpLocks/>
          </p:cNvCxnSpPr>
          <p:nvPr/>
        </p:nvCxnSpPr>
        <p:spPr>
          <a:xfrm>
            <a:off x="695325" y="2496897"/>
            <a:ext cx="83883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래픽 8" descr="재미있는 얼굴(윤곽선)">
            <a:extLst>
              <a:ext uri="{FF2B5EF4-FFF2-40B4-BE49-F238E27FC236}">
                <a16:creationId xmlns:a16="http://schemas.microsoft.com/office/drawing/2014/main" id="{AAA22DD0-397E-473E-B2C7-7B12D1F465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48822" y="2610740"/>
            <a:ext cx="494599" cy="519220"/>
          </a:xfrm>
          <a:prstGeom prst="rect">
            <a:avLst/>
          </a:prstGeom>
        </p:spPr>
      </p:pic>
      <p:pic>
        <p:nvPicPr>
          <p:cNvPr id="11" name="그래픽 10" descr="외계인 얼굴">
            <a:extLst>
              <a:ext uri="{FF2B5EF4-FFF2-40B4-BE49-F238E27FC236}">
                <a16:creationId xmlns:a16="http://schemas.microsoft.com/office/drawing/2014/main" id="{C03F0954-7ABA-47DF-8517-E9534F671E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6000" y="2591072"/>
            <a:ext cx="643033" cy="538887"/>
          </a:xfrm>
          <a:prstGeom prst="rect">
            <a:avLst/>
          </a:prstGeom>
        </p:spPr>
      </p:pic>
      <p:pic>
        <p:nvPicPr>
          <p:cNvPr id="29" name="그래픽 28" descr="놀란 얼굴(윤곽선)">
            <a:extLst>
              <a:ext uri="{FF2B5EF4-FFF2-40B4-BE49-F238E27FC236}">
                <a16:creationId xmlns:a16="http://schemas.microsoft.com/office/drawing/2014/main" id="{082C64F8-2A7C-4F5C-BB57-CF1A18622D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37363" y="2514600"/>
            <a:ext cx="914400" cy="81519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B8651E3-28BB-432F-BE2B-7F751F4F27C1}"/>
              </a:ext>
            </a:extLst>
          </p:cNvPr>
          <p:cNvSpPr txBox="1"/>
          <p:nvPr/>
        </p:nvSpPr>
        <p:spPr>
          <a:xfrm>
            <a:off x="2135404" y="3329795"/>
            <a:ext cx="112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좋아요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38F83C-E567-4DE7-833C-73364D6FB1A3}"/>
              </a:ext>
            </a:extLst>
          </p:cNvPr>
          <p:cNvSpPr txBox="1"/>
          <p:nvPr/>
        </p:nvSpPr>
        <p:spPr>
          <a:xfrm>
            <a:off x="4033846" y="3329794"/>
            <a:ext cx="112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신박해요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AEAD52-DEE9-4AD1-80AB-6501EDD67E9F}"/>
              </a:ext>
            </a:extLst>
          </p:cNvPr>
          <p:cNvSpPr txBox="1"/>
          <p:nvPr/>
        </p:nvSpPr>
        <p:spPr>
          <a:xfrm>
            <a:off x="5868079" y="3329794"/>
            <a:ext cx="112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우이씨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6A899F-2D93-40E9-B544-3D89A2206D8A}"/>
              </a:ext>
            </a:extLst>
          </p:cNvPr>
          <p:cNvSpPr txBox="1"/>
          <p:nvPr/>
        </p:nvSpPr>
        <p:spPr>
          <a:xfrm>
            <a:off x="2135404" y="3570899"/>
            <a:ext cx="1121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0CBE06-7F44-4F02-8845-A65AC9D3DF9F}"/>
              </a:ext>
            </a:extLst>
          </p:cNvPr>
          <p:cNvSpPr txBox="1"/>
          <p:nvPr/>
        </p:nvSpPr>
        <p:spPr>
          <a:xfrm>
            <a:off x="4033846" y="3570898"/>
            <a:ext cx="1121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6D617E-7940-4720-9AD8-DF23C99C3F6E}"/>
              </a:ext>
            </a:extLst>
          </p:cNvPr>
          <p:cNvSpPr txBox="1"/>
          <p:nvPr/>
        </p:nvSpPr>
        <p:spPr>
          <a:xfrm>
            <a:off x="5868079" y="3570898"/>
            <a:ext cx="1121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8</a:t>
            </a:r>
            <a:endParaRPr lang="ko-KR" altLang="en-US" sz="105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5666C79-54E4-40EB-AEEE-19EF695EF805}"/>
              </a:ext>
            </a:extLst>
          </p:cNvPr>
          <p:cNvSpPr/>
          <p:nvPr/>
        </p:nvSpPr>
        <p:spPr>
          <a:xfrm>
            <a:off x="695325" y="3884364"/>
            <a:ext cx="8388350" cy="12800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ID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댓글을 작성해주세요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욕설 및 비방은 게시물 이용약관 등에 의하여 제재를 받을 수 있으니 따뜻한 의견 부탁 드려요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D6340FC-30C4-48E0-A497-2A902F43424C}"/>
              </a:ext>
            </a:extLst>
          </p:cNvPr>
          <p:cNvCxnSpPr>
            <a:cxnSpLocks/>
          </p:cNvCxnSpPr>
          <p:nvPr/>
        </p:nvCxnSpPr>
        <p:spPr>
          <a:xfrm>
            <a:off x="810884" y="4863410"/>
            <a:ext cx="818619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75598C2-2B92-439F-8943-E88FDE924CBF}"/>
              </a:ext>
            </a:extLst>
          </p:cNvPr>
          <p:cNvSpPr txBox="1"/>
          <p:nvPr/>
        </p:nvSpPr>
        <p:spPr>
          <a:xfrm>
            <a:off x="810884" y="4890806"/>
            <a:ext cx="839638" cy="246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0 /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300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FE10358D-BEB3-4CB7-8E4B-6D4D86944AE4}"/>
              </a:ext>
            </a:extLst>
          </p:cNvPr>
          <p:cNvSpPr/>
          <p:nvPr/>
        </p:nvSpPr>
        <p:spPr>
          <a:xfrm>
            <a:off x="8462237" y="4921017"/>
            <a:ext cx="534837" cy="19265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등록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8A5D967-D729-42AA-BDF7-D7B0A4EB3B7F}"/>
              </a:ext>
            </a:extLst>
          </p:cNvPr>
          <p:cNvSpPr/>
          <p:nvPr/>
        </p:nvSpPr>
        <p:spPr>
          <a:xfrm>
            <a:off x="709804" y="5274650"/>
            <a:ext cx="8388350" cy="769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Nu*** 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2020.09.01 01:00:21</a:t>
            </a:r>
            <a:b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제품은 잘 보았어요</a:t>
            </a:r>
            <a:r>
              <a:rPr lang="en-US" altLang="ko-KR" sz="1200" dirty="0">
                <a:solidFill>
                  <a:schemeClr val="tx1"/>
                </a:solidFill>
              </a:rPr>
              <a:t>~~~ </a:t>
            </a:r>
            <a:r>
              <a:rPr lang="ko-KR" altLang="en-US" sz="1200" dirty="0">
                <a:solidFill>
                  <a:schemeClr val="tx1"/>
                </a:solidFill>
              </a:rPr>
              <a:t>근데 조금만 수정을 했으면 </a:t>
            </a:r>
            <a:r>
              <a:rPr lang="ko-KR" altLang="en-US" sz="1200" dirty="0" err="1">
                <a:solidFill>
                  <a:schemeClr val="tx1"/>
                </a:solidFill>
              </a:rPr>
              <a:t>좋을듯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15F5031-31CA-4AAD-B2FA-64E7E163DF9C}"/>
              </a:ext>
            </a:extLst>
          </p:cNvPr>
          <p:cNvSpPr/>
          <p:nvPr/>
        </p:nvSpPr>
        <p:spPr>
          <a:xfrm>
            <a:off x="709804" y="5950451"/>
            <a:ext cx="8388350" cy="769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Kat*** 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2020.09.01 01:00:21</a:t>
            </a:r>
            <a:b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즐겁게 하셨네요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0D30C9-4C1D-4BF2-B84F-9F7FEF36070D}"/>
              </a:ext>
            </a:extLst>
          </p:cNvPr>
          <p:cNvSpPr txBox="1"/>
          <p:nvPr/>
        </p:nvSpPr>
        <p:spPr>
          <a:xfrm>
            <a:off x="337193" y="859621"/>
            <a:ext cx="270554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            사용자님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CF4ABDD-4307-4C58-AED7-742119E3D06D}"/>
              </a:ext>
            </a:extLst>
          </p:cNvPr>
          <p:cNvGrpSpPr/>
          <p:nvPr/>
        </p:nvGrpSpPr>
        <p:grpSpPr>
          <a:xfrm>
            <a:off x="4770833" y="224504"/>
            <a:ext cx="7303069" cy="6402207"/>
            <a:chOff x="4770833" y="224504"/>
            <a:chExt cx="7303069" cy="640220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BAEC8FD-9B37-49A3-B53C-315EADFCF1BB}"/>
                </a:ext>
              </a:extLst>
            </p:cNvPr>
            <p:cNvSpPr/>
            <p:nvPr/>
          </p:nvSpPr>
          <p:spPr>
            <a:xfrm>
              <a:off x="9973237" y="822961"/>
              <a:ext cx="2100665" cy="580375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B44D53-C92C-4528-833F-D1B4F080FF84}"/>
                </a:ext>
              </a:extLst>
            </p:cNvPr>
            <p:cNvSpPr txBox="1"/>
            <p:nvPr/>
          </p:nvSpPr>
          <p:spPr>
            <a:xfrm>
              <a:off x="9973237" y="898164"/>
              <a:ext cx="2039897" cy="2446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900" dirty="0"/>
                <a:t>게시물의 평가를 투표 형식으로 진행할 수 있도록 구성한다</a:t>
              </a:r>
              <a:r>
                <a:rPr lang="en-US" altLang="ko-KR" sz="900" dirty="0"/>
                <a:t>.</a:t>
              </a:r>
            </a:p>
            <a:p>
              <a:pPr marL="228600" indent="-228600">
                <a:buAutoNum type="arabicPeriod"/>
              </a:pPr>
              <a:endParaRPr lang="en-US" altLang="ko-KR" sz="900" dirty="0"/>
            </a:p>
            <a:p>
              <a:pPr marL="228600" indent="-228600">
                <a:buAutoNum type="arabicPeriod"/>
              </a:pPr>
              <a:r>
                <a:rPr lang="ko-KR" altLang="en-US" sz="900" dirty="0"/>
                <a:t>좋아요</a:t>
              </a:r>
              <a:r>
                <a:rPr lang="en-US" altLang="ko-KR" sz="900" dirty="0"/>
                <a:t>, </a:t>
              </a:r>
              <a:r>
                <a:rPr lang="ko-KR" altLang="en-US" sz="900" dirty="0"/>
                <a:t>신박해요</a:t>
              </a:r>
              <a:r>
                <a:rPr lang="en-US" altLang="ko-KR" sz="900" dirty="0"/>
                <a:t>, </a:t>
              </a:r>
              <a:r>
                <a:rPr lang="ko-KR" altLang="en-US" sz="900" dirty="0" err="1"/>
                <a:t>별로에요</a:t>
              </a:r>
              <a:r>
                <a:rPr lang="ko-KR" altLang="en-US" sz="900" dirty="0"/>
                <a:t> </a:t>
              </a:r>
              <a:endParaRPr lang="en-US" altLang="ko-KR" sz="900" dirty="0"/>
            </a:p>
            <a:p>
              <a:pPr marL="228600" indent="-228600">
                <a:buAutoNum type="arabicPeriod"/>
              </a:pPr>
              <a:endParaRPr lang="en-US" altLang="ko-KR" sz="900" dirty="0"/>
            </a:p>
            <a:p>
              <a:pPr marL="228600" indent="-228600">
                <a:buAutoNum type="arabicPeriod"/>
              </a:pPr>
              <a:r>
                <a:rPr lang="ko-KR" altLang="en-US" sz="900" dirty="0"/>
                <a:t>댓글 작성 기능을 구현한다</a:t>
              </a:r>
              <a:r>
                <a:rPr lang="en-US" altLang="ko-KR" sz="900" dirty="0"/>
                <a:t>.</a:t>
              </a:r>
            </a:p>
            <a:p>
              <a:pPr marL="228600" indent="-228600">
                <a:buAutoNum type="arabicPeriod"/>
              </a:pPr>
              <a:endParaRPr lang="en-US" altLang="ko-KR" sz="900" dirty="0"/>
            </a:p>
            <a:p>
              <a:pPr marL="228600" indent="-228600">
                <a:buAutoNum type="arabicPeriod"/>
              </a:pPr>
              <a:r>
                <a:rPr lang="ko-KR" altLang="en-US" sz="900" dirty="0"/>
                <a:t>댓글 작성 시 최대 </a:t>
              </a:r>
              <a:r>
                <a:rPr lang="en-US" altLang="ko-KR" sz="900" dirty="0"/>
                <a:t>300</a:t>
              </a:r>
              <a:r>
                <a:rPr lang="ko-KR" altLang="en-US" sz="900" dirty="0"/>
                <a:t>자로 등록한다</a:t>
              </a:r>
              <a:r>
                <a:rPr lang="en-US" altLang="ko-KR" sz="900" dirty="0"/>
                <a:t>.</a:t>
              </a:r>
            </a:p>
            <a:p>
              <a:pPr marL="228600" indent="-228600">
                <a:buAutoNum type="arabicPeriod"/>
              </a:pPr>
              <a:endParaRPr lang="en-US" altLang="ko-KR" sz="900" dirty="0"/>
            </a:p>
            <a:p>
              <a:pPr marL="228600" indent="-228600">
                <a:buAutoNum type="arabicPeriod"/>
              </a:pPr>
              <a:r>
                <a:rPr lang="ko-KR" altLang="en-US" sz="900" dirty="0"/>
                <a:t>본인 등록 댓글은 수정 및 삭제가 가능하도록 구성한다</a:t>
              </a:r>
              <a:r>
                <a:rPr lang="en-US" altLang="ko-KR" sz="900" dirty="0"/>
                <a:t>.</a:t>
              </a:r>
              <a:br>
                <a:rPr lang="en-US" altLang="ko-KR" sz="900" dirty="0"/>
              </a:br>
              <a:endParaRPr lang="en-US" altLang="ko-KR" sz="900" dirty="0"/>
            </a:p>
            <a:p>
              <a:pPr marL="228600" indent="-228600">
                <a:buAutoNum type="arabicPeriod"/>
              </a:pPr>
              <a:r>
                <a:rPr lang="ko-KR" altLang="en-US" sz="900" dirty="0"/>
                <a:t>댓글 작성 년도</a:t>
              </a:r>
              <a:r>
                <a:rPr lang="en-US" altLang="ko-KR" sz="900" dirty="0"/>
                <a:t>,</a:t>
              </a:r>
              <a:r>
                <a:rPr lang="ko-KR" altLang="en-US" sz="900" dirty="0"/>
                <a:t>날짜 시간을 표시한다</a:t>
              </a:r>
              <a:r>
                <a:rPr lang="en-US" altLang="ko-KR" sz="900" dirty="0"/>
                <a:t>.</a:t>
              </a:r>
            </a:p>
            <a:p>
              <a:pPr marL="228600" indent="-228600">
                <a:buAutoNum type="arabicPeriod"/>
              </a:pPr>
              <a:endParaRPr lang="en-US" altLang="ko-KR" sz="900" dirty="0"/>
            </a:p>
            <a:p>
              <a:pPr marL="228600" indent="-228600">
                <a:buAutoNum type="arabicPeriod"/>
              </a:pPr>
              <a:r>
                <a:rPr lang="ko-KR" altLang="en-US" sz="900" dirty="0"/>
                <a:t>댓글의 댓글 달기를 지원한다</a:t>
              </a:r>
              <a:r>
                <a:rPr lang="en-US" altLang="ko-KR" sz="900" dirty="0"/>
                <a:t>.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CDF2D616-707E-4A00-8018-9C34BED854AE}"/>
                </a:ext>
              </a:extLst>
            </p:cNvPr>
            <p:cNvGrpSpPr/>
            <p:nvPr/>
          </p:nvGrpSpPr>
          <p:grpSpPr>
            <a:xfrm>
              <a:off x="4770833" y="224504"/>
              <a:ext cx="7303069" cy="531596"/>
              <a:chOff x="4770833" y="224504"/>
              <a:chExt cx="7303069" cy="531596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FF6ED3F7-5A7B-4494-B1BF-521B91132726}"/>
                  </a:ext>
                </a:extLst>
              </p:cNvPr>
              <p:cNvSpPr/>
              <p:nvPr/>
            </p:nvSpPr>
            <p:spPr>
              <a:xfrm>
                <a:off x="9973237" y="231289"/>
                <a:ext cx="2100665" cy="509194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2B0E8E-9718-4833-9822-C16299D22E34}"/>
                  </a:ext>
                </a:extLst>
              </p:cNvPr>
              <p:cNvSpPr txBox="1"/>
              <p:nvPr/>
            </p:nvSpPr>
            <p:spPr>
              <a:xfrm>
                <a:off x="9973238" y="255054"/>
                <a:ext cx="18701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아이디어 상세</a:t>
                </a:r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784CF6FA-47B7-491A-A25B-6B0F84A43E36}"/>
                  </a:ext>
                </a:extLst>
              </p:cNvPr>
              <p:cNvGrpSpPr/>
              <p:nvPr/>
            </p:nvGrpSpPr>
            <p:grpSpPr>
              <a:xfrm>
                <a:off x="4770833" y="234086"/>
                <a:ext cx="888108" cy="509194"/>
                <a:chOff x="9973237" y="231289"/>
                <a:chExt cx="2100665" cy="509194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5587E9CC-FEA2-4A68-AC7B-98A83D4B44F7}"/>
                    </a:ext>
                  </a:extLst>
                </p:cNvPr>
                <p:cNvSpPr/>
                <p:nvPr/>
              </p:nvSpPr>
              <p:spPr>
                <a:xfrm>
                  <a:off x="9973237" y="231289"/>
                  <a:ext cx="2100665" cy="509194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044FC8-5AD1-470F-82D3-69C1354DADAE}"/>
                    </a:ext>
                  </a:extLst>
                </p:cNvPr>
                <p:cNvSpPr txBox="1"/>
                <p:nvPr/>
              </p:nvSpPr>
              <p:spPr>
                <a:xfrm>
                  <a:off x="9973237" y="255054"/>
                  <a:ext cx="187015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요구 사항 </a:t>
                  </a: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3CD0F42C-9303-47BD-812E-70454A0AC0FD}"/>
                  </a:ext>
                </a:extLst>
              </p:cNvPr>
              <p:cNvGrpSpPr/>
              <p:nvPr/>
            </p:nvGrpSpPr>
            <p:grpSpPr>
              <a:xfrm>
                <a:off x="5744828" y="224504"/>
                <a:ext cx="4130955" cy="531596"/>
                <a:chOff x="9973237" y="231289"/>
                <a:chExt cx="2100665" cy="531596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ECD1DE3B-897E-4182-B71C-BA2C644AD167}"/>
                    </a:ext>
                  </a:extLst>
                </p:cNvPr>
                <p:cNvSpPr/>
                <p:nvPr/>
              </p:nvSpPr>
              <p:spPr>
                <a:xfrm>
                  <a:off x="9973237" y="231289"/>
                  <a:ext cx="2100665" cy="509194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16EA7FF-AE73-429E-AEBA-261F9C85EFE3}"/>
                    </a:ext>
                  </a:extLst>
                </p:cNvPr>
                <p:cNvSpPr txBox="1"/>
                <p:nvPr/>
              </p:nvSpPr>
              <p:spPr>
                <a:xfrm>
                  <a:off x="9973239" y="255054"/>
                  <a:ext cx="1870158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게시물의 평가 투표 기능을 구현한다</a:t>
                  </a:r>
                  <a:r>
                    <a:rPr lang="en-US" altLang="ko-KR" sz="900" dirty="0"/>
                    <a:t>.</a:t>
                  </a:r>
                </a:p>
                <a:p>
                  <a:r>
                    <a:rPr lang="ko-KR" altLang="en-US" sz="900" dirty="0"/>
                    <a:t>댓글 기능을 구현한다</a:t>
                  </a:r>
                  <a:r>
                    <a:rPr lang="en-US" altLang="ko-KR" sz="900" dirty="0"/>
                    <a:t>.</a:t>
                  </a:r>
                </a:p>
                <a:p>
                  <a:r>
                    <a:rPr lang="ko-KR" altLang="en-US" sz="900" dirty="0"/>
                    <a:t>댓글 작성자의 뒤</a:t>
                  </a:r>
                  <a:r>
                    <a:rPr lang="en-US" altLang="ko-KR" sz="900" dirty="0"/>
                    <a:t>3</a:t>
                  </a:r>
                  <a:r>
                    <a:rPr lang="ko-KR" altLang="en-US" sz="900" dirty="0"/>
                    <a:t>자리는 </a:t>
                  </a:r>
                  <a:r>
                    <a:rPr lang="ko-KR" altLang="en-US" sz="900" dirty="0" err="1"/>
                    <a:t>마스킹처리한다</a:t>
                  </a:r>
                  <a:r>
                    <a:rPr lang="en-US" altLang="ko-KR" sz="900" dirty="0"/>
                    <a:t>. </a:t>
                  </a:r>
                </a:p>
              </p:txBody>
            </p:sp>
          </p:grpSp>
        </p:grp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8BBE665-2E68-428F-897F-F07830D277A1}"/>
              </a:ext>
            </a:extLst>
          </p:cNvPr>
          <p:cNvSpPr/>
          <p:nvPr/>
        </p:nvSpPr>
        <p:spPr>
          <a:xfrm>
            <a:off x="7810305" y="5249295"/>
            <a:ext cx="534837" cy="1926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370B629-C9BD-4BD2-B787-BF23E5595943}"/>
              </a:ext>
            </a:extLst>
          </p:cNvPr>
          <p:cNvSpPr/>
          <p:nvPr/>
        </p:nvSpPr>
        <p:spPr>
          <a:xfrm>
            <a:off x="8454229" y="5249295"/>
            <a:ext cx="534837" cy="1926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pic>
        <p:nvPicPr>
          <p:cNvPr id="26" name="그래픽 25" descr="오른쪽으로 굽은 화살표">
            <a:extLst>
              <a:ext uri="{FF2B5EF4-FFF2-40B4-BE49-F238E27FC236}">
                <a16:creationId xmlns:a16="http://schemas.microsoft.com/office/drawing/2014/main" id="{42B3078B-A05F-40E9-A922-FFD07F4B53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8633698" y="5615824"/>
            <a:ext cx="291356" cy="291356"/>
          </a:xfrm>
          <a:prstGeom prst="rect">
            <a:avLst/>
          </a:prstGeom>
        </p:spPr>
      </p:pic>
      <p:pic>
        <p:nvPicPr>
          <p:cNvPr id="28" name="그래픽 27" descr="오른쪽으로 굽은 화살표">
            <a:extLst>
              <a:ext uri="{FF2B5EF4-FFF2-40B4-BE49-F238E27FC236}">
                <a16:creationId xmlns:a16="http://schemas.microsoft.com/office/drawing/2014/main" id="{320D4D1B-46E7-4A7D-B2DE-8CCEC276F4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8635503" y="6154513"/>
            <a:ext cx="291356" cy="29135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80A5A3DE-3F08-4FF7-ABDE-9571A0DDD020}"/>
              </a:ext>
            </a:extLst>
          </p:cNvPr>
          <p:cNvSpPr txBox="1"/>
          <p:nvPr/>
        </p:nvSpPr>
        <p:spPr>
          <a:xfrm>
            <a:off x="1022353" y="1569560"/>
            <a:ext cx="2365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accent2">
                    <a:lumMod val="75000"/>
                  </a:schemeClr>
                </a:solidFill>
              </a:rPr>
              <a:t>올리기</a:t>
            </a:r>
            <a:r>
              <a:rPr lang="ko-KR" altLang="en-US" sz="1000" dirty="0"/>
              <a:t>                    알리기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59C0CDC-75C4-4202-BD23-91CF6800A4D9}"/>
              </a:ext>
            </a:extLst>
          </p:cNvPr>
          <p:cNvCxnSpPr/>
          <p:nvPr/>
        </p:nvCxnSpPr>
        <p:spPr>
          <a:xfrm>
            <a:off x="1362216" y="1844732"/>
            <a:ext cx="450839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562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4687A7D-A3BD-4965-AE06-21A329E312A6}"/>
              </a:ext>
            </a:extLst>
          </p:cNvPr>
          <p:cNvSpPr/>
          <p:nvPr/>
        </p:nvSpPr>
        <p:spPr>
          <a:xfrm rot="5400000">
            <a:off x="4631120" y="870993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027EB-74F9-4FCF-B235-E68E53C06DA1}"/>
              </a:ext>
            </a:extLst>
          </p:cNvPr>
          <p:cNvSpPr txBox="1"/>
          <p:nvPr/>
        </p:nvSpPr>
        <p:spPr>
          <a:xfrm>
            <a:off x="276112" y="840174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5D760-0910-4A78-8B1A-3093A68F6118}"/>
              </a:ext>
            </a:extLst>
          </p:cNvPr>
          <p:cNvSpPr txBox="1"/>
          <p:nvPr/>
        </p:nvSpPr>
        <p:spPr>
          <a:xfrm>
            <a:off x="3605994" y="855062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42FFB551-64CB-46AC-B5CA-E9220D2C6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856527"/>
            <a:ext cx="187123" cy="19834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2AF059-E6DF-48DA-ADD5-7738AACFDD59}"/>
              </a:ext>
            </a:extLst>
          </p:cNvPr>
          <p:cNvGrpSpPr/>
          <p:nvPr/>
        </p:nvGrpSpPr>
        <p:grpSpPr>
          <a:xfrm>
            <a:off x="1022353" y="1274060"/>
            <a:ext cx="7303873" cy="538776"/>
            <a:chOff x="1022353" y="2068720"/>
            <a:chExt cx="7303873" cy="5387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D9128E-771C-4D24-A818-960664B981CE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B43FB4-E449-4024-BAB9-76588F63A315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77C9AB-BE74-4D31-A2D2-68B6C7CB53AB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CA66F99-1D3B-4788-BA43-54099DE36445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E37262-E838-4FA4-A3BB-FB9FE1AE8AF9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87A6EC-B291-4FFB-A952-606650049CE2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23" name="그래픽 22" descr="크리켓">
              <a:extLst>
                <a:ext uri="{FF2B5EF4-FFF2-40B4-BE49-F238E27FC236}">
                  <a16:creationId xmlns:a16="http://schemas.microsoft.com/office/drawing/2014/main" id="{1FF1A094-AB83-4D76-A377-38959A02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2D49A10-6AA6-4D21-A377-E71B8C092D22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4563BB-6AFF-469F-9ADD-081FDFFCF859}"/>
              </a:ext>
            </a:extLst>
          </p:cNvPr>
          <p:cNvCxnSpPr>
            <a:cxnSpLocks/>
          </p:cNvCxnSpPr>
          <p:nvPr/>
        </p:nvCxnSpPr>
        <p:spPr>
          <a:xfrm>
            <a:off x="209104" y="1844165"/>
            <a:ext cx="9463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BB76860-3B14-4E61-8A2F-A813321519AE}"/>
              </a:ext>
            </a:extLst>
          </p:cNvPr>
          <p:cNvGrpSpPr/>
          <p:nvPr/>
        </p:nvGrpSpPr>
        <p:grpSpPr>
          <a:xfrm>
            <a:off x="9474454" y="1844165"/>
            <a:ext cx="213479" cy="4228831"/>
            <a:chOff x="9569235" y="589489"/>
            <a:chExt cx="213479" cy="4228831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A497C01-15EC-4EE5-907D-7323E4BE665A}"/>
                </a:ext>
              </a:extLst>
            </p:cNvPr>
            <p:cNvSpPr/>
            <p:nvPr/>
          </p:nvSpPr>
          <p:spPr>
            <a:xfrm>
              <a:off x="9569235" y="589489"/>
              <a:ext cx="213479" cy="17572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817C00A4-D35E-4C18-BBF1-2500A6B4E3D0}"/>
                </a:ext>
              </a:extLst>
            </p:cNvPr>
            <p:cNvSpPr/>
            <p:nvPr/>
          </p:nvSpPr>
          <p:spPr>
            <a:xfrm>
              <a:off x="9619413" y="630694"/>
              <a:ext cx="113122" cy="93312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3AFDB5C-39E4-4C93-AF61-F5FC2CFBCA56}"/>
                </a:ext>
              </a:extLst>
            </p:cNvPr>
            <p:cNvSpPr/>
            <p:nvPr/>
          </p:nvSpPr>
          <p:spPr>
            <a:xfrm>
              <a:off x="9575375" y="765210"/>
              <a:ext cx="207339" cy="405311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B284C22-348D-41BB-B183-34C1FC9DF828}"/>
                </a:ext>
              </a:extLst>
            </p:cNvPr>
            <p:cNvSpPr/>
            <p:nvPr/>
          </p:nvSpPr>
          <p:spPr>
            <a:xfrm>
              <a:off x="9569235" y="2695262"/>
              <a:ext cx="213479" cy="209430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46E533-D6F1-40B2-9C2C-5BCF5236E393}"/>
              </a:ext>
            </a:extLst>
          </p:cNvPr>
          <p:cNvSpPr/>
          <p:nvPr/>
        </p:nvSpPr>
        <p:spPr>
          <a:xfrm>
            <a:off x="669429" y="1863836"/>
            <a:ext cx="8126092" cy="711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해당 제품은 </a:t>
            </a:r>
            <a:r>
              <a:rPr lang="ko-KR" altLang="en-US" sz="1100" dirty="0" err="1">
                <a:solidFill>
                  <a:schemeClr val="tx1"/>
                </a:solidFill>
              </a:rPr>
              <a:t>엠케이지</a:t>
            </a:r>
            <a:r>
              <a:rPr lang="ko-KR" altLang="en-US" sz="1100" dirty="0">
                <a:solidFill>
                  <a:schemeClr val="tx1"/>
                </a:solidFill>
              </a:rPr>
              <a:t> 제품으로 </a:t>
            </a:r>
            <a:r>
              <a:rPr lang="ko-KR" altLang="en-US" sz="1100" dirty="0" err="1">
                <a:solidFill>
                  <a:schemeClr val="tx1"/>
                </a:solidFill>
              </a:rPr>
              <a:t>김지효가</a:t>
            </a:r>
            <a:r>
              <a:rPr lang="ko-KR" altLang="en-US" sz="1100" dirty="0">
                <a:solidFill>
                  <a:schemeClr val="tx1"/>
                </a:solidFill>
              </a:rPr>
              <a:t> 제안하였고 색상은 노랗고 머리도 노랗고 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31EAD2A-E752-47FE-A7CB-95F57F7404E3}"/>
              </a:ext>
            </a:extLst>
          </p:cNvPr>
          <p:cNvCxnSpPr>
            <a:cxnSpLocks/>
          </p:cNvCxnSpPr>
          <p:nvPr/>
        </p:nvCxnSpPr>
        <p:spPr>
          <a:xfrm>
            <a:off x="695325" y="2496897"/>
            <a:ext cx="83883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래픽 8" descr="재미있는 얼굴(윤곽선)">
            <a:extLst>
              <a:ext uri="{FF2B5EF4-FFF2-40B4-BE49-F238E27FC236}">
                <a16:creationId xmlns:a16="http://schemas.microsoft.com/office/drawing/2014/main" id="{AAA22DD0-397E-473E-B2C7-7B12D1F465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48822" y="2610740"/>
            <a:ext cx="494599" cy="519220"/>
          </a:xfrm>
          <a:prstGeom prst="rect">
            <a:avLst/>
          </a:prstGeom>
        </p:spPr>
      </p:pic>
      <p:pic>
        <p:nvPicPr>
          <p:cNvPr id="11" name="그래픽 10" descr="외계인 얼굴">
            <a:extLst>
              <a:ext uri="{FF2B5EF4-FFF2-40B4-BE49-F238E27FC236}">
                <a16:creationId xmlns:a16="http://schemas.microsoft.com/office/drawing/2014/main" id="{C03F0954-7ABA-47DF-8517-E9534F671E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6000" y="2591072"/>
            <a:ext cx="643033" cy="538887"/>
          </a:xfrm>
          <a:prstGeom prst="rect">
            <a:avLst/>
          </a:prstGeom>
        </p:spPr>
      </p:pic>
      <p:pic>
        <p:nvPicPr>
          <p:cNvPr id="29" name="그래픽 28" descr="놀란 얼굴(윤곽선)">
            <a:extLst>
              <a:ext uri="{FF2B5EF4-FFF2-40B4-BE49-F238E27FC236}">
                <a16:creationId xmlns:a16="http://schemas.microsoft.com/office/drawing/2014/main" id="{082C64F8-2A7C-4F5C-BB57-CF1A18622D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37363" y="2514600"/>
            <a:ext cx="914400" cy="81519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B8651E3-28BB-432F-BE2B-7F751F4F27C1}"/>
              </a:ext>
            </a:extLst>
          </p:cNvPr>
          <p:cNvSpPr txBox="1"/>
          <p:nvPr/>
        </p:nvSpPr>
        <p:spPr>
          <a:xfrm>
            <a:off x="2135404" y="3329795"/>
            <a:ext cx="112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좋아요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38F83C-E567-4DE7-833C-73364D6FB1A3}"/>
              </a:ext>
            </a:extLst>
          </p:cNvPr>
          <p:cNvSpPr txBox="1"/>
          <p:nvPr/>
        </p:nvSpPr>
        <p:spPr>
          <a:xfrm>
            <a:off x="4033846" y="3329794"/>
            <a:ext cx="112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신박해요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AEAD52-DEE9-4AD1-80AB-6501EDD67E9F}"/>
              </a:ext>
            </a:extLst>
          </p:cNvPr>
          <p:cNvSpPr txBox="1"/>
          <p:nvPr/>
        </p:nvSpPr>
        <p:spPr>
          <a:xfrm>
            <a:off x="5868079" y="3329794"/>
            <a:ext cx="112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우이씨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6A899F-2D93-40E9-B544-3D89A2206D8A}"/>
              </a:ext>
            </a:extLst>
          </p:cNvPr>
          <p:cNvSpPr txBox="1"/>
          <p:nvPr/>
        </p:nvSpPr>
        <p:spPr>
          <a:xfrm>
            <a:off x="2135404" y="3570899"/>
            <a:ext cx="112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0CBE06-7F44-4F02-8845-A65AC9D3DF9F}"/>
              </a:ext>
            </a:extLst>
          </p:cNvPr>
          <p:cNvSpPr txBox="1"/>
          <p:nvPr/>
        </p:nvSpPr>
        <p:spPr>
          <a:xfrm>
            <a:off x="4033846" y="3570898"/>
            <a:ext cx="1121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6D617E-7940-4720-9AD8-DF23C99C3F6E}"/>
              </a:ext>
            </a:extLst>
          </p:cNvPr>
          <p:cNvSpPr txBox="1"/>
          <p:nvPr/>
        </p:nvSpPr>
        <p:spPr>
          <a:xfrm>
            <a:off x="5868079" y="3570898"/>
            <a:ext cx="1121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8</a:t>
            </a:r>
            <a:endParaRPr lang="ko-KR" altLang="en-US" sz="1050" dirty="0"/>
          </a:p>
        </p:txBody>
      </p:sp>
      <p:sp>
        <p:nvSpPr>
          <p:cNvPr id="2" name="화살표: 위쪽 1">
            <a:extLst>
              <a:ext uri="{FF2B5EF4-FFF2-40B4-BE49-F238E27FC236}">
                <a16:creationId xmlns:a16="http://schemas.microsoft.com/office/drawing/2014/main" id="{3A4255E9-597D-4BCB-B139-81214D75EC9B}"/>
              </a:ext>
            </a:extLst>
          </p:cNvPr>
          <p:cNvSpPr/>
          <p:nvPr/>
        </p:nvSpPr>
        <p:spPr>
          <a:xfrm rot="20307538">
            <a:off x="2806382" y="2914091"/>
            <a:ext cx="170880" cy="272502"/>
          </a:xfrm>
          <a:prstGeom prst="upArrow">
            <a:avLst>
              <a:gd name="adj1" fmla="val 16848"/>
              <a:gd name="adj2" fmla="val 1266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274A4D6-BD94-4C96-9120-7893D4E4142C}"/>
              </a:ext>
            </a:extLst>
          </p:cNvPr>
          <p:cNvSpPr/>
          <p:nvPr/>
        </p:nvSpPr>
        <p:spPr>
          <a:xfrm>
            <a:off x="695325" y="3884364"/>
            <a:ext cx="8388350" cy="12800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ID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댓글을 작성해주세요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욕설 및 비방은 게시물 이용약관 등에 의하여 제재를 받을 수 있으니 따뜻한 의견 부탁 드려요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90A3290-2A4A-4AFC-9274-F9821E3CD450}"/>
              </a:ext>
            </a:extLst>
          </p:cNvPr>
          <p:cNvCxnSpPr>
            <a:cxnSpLocks/>
          </p:cNvCxnSpPr>
          <p:nvPr/>
        </p:nvCxnSpPr>
        <p:spPr>
          <a:xfrm>
            <a:off x="810884" y="4863410"/>
            <a:ext cx="818619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907B49A-C43C-419A-8493-E07FDD1F4811}"/>
              </a:ext>
            </a:extLst>
          </p:cNvPr>
          <p:cNvSpPr txBox="1"/>
          <p:nvPr/>
        </p:nvSpPr>
        <p:spPr>
          <a:xfrm>
            <a:off x="810884" y="4890806"/>
            <a:ext cx="839638" cy="246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0 /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300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102C99D-E396-4F21-A435-0AF9175AED17}"/>
              </a:ext>
            </a:extLst>
          </p:cNvPr>
          <p:cNvSpPr/>
          <p:nvPr/>
        </p:nvSpPr>
        <p:spPr>
          <a:xfrm>
            <a:off x="8462237" y="4921017"/>
            <a:ext cx="534837" cy="19265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등록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323F2D4-4BAC-4610-AD2A-87564CF1C3B7}"/>
              </a:ext>
            </a:extLst>
          </p:cNvPr>
          <p:cNvSpPr/>
          <p:nvPr/>
        </p:nvSpPr>
        <p:spPr>
          <a:xfrm>
            <a:off x="709804" y="5274650"/>
            <a:ext cx="8388350" cy="769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Nu*** 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2020.09.01 01:00:21</a:t>
            </a:r>
            <a:b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제품은 잘 보았어요</a:t>
            </a:r>
            <a:r>
              <a:rPr lang="en-US" altLang="ko-KR" sz="1200" dirty="0">
                <a:solidFill>
                  <a:schemeClr val="tx1"/>
                </a:solidFill>
              </a:rPr>
              <a:t>~~~ </a:t>
            </a:r>
            <a:r>
              <a:rPr lang="ko-KR" altLang="en-US" sz="1200" dirty="0">
                <a:solidFill>
                  <a:schemeClr val="tx1"/>
                </a:solidFill>
              </a:rPr>
              <a:t>근데 조금만 수정을 했으면 </a:t>
            </a:r>
            <a:r>
              <a:rPr lang="ko-KR" altLang="en-US" sz="1200" dirty="0" err="1">
                <a:solidFill>
                  <a:schemeClr val="tx1"/>
                </a:solidFill>
              </a:rPr>
              <a:t>좋을듯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A73150-AC88-4F80-98EE-419F5B86C3DD}"/>
              </a:ext>
            </a:extLst>
          </p:cNvPr>
          <p:cNvSpPr/>
          <p:nvPr/>
        </p:nvSpPr>
        <p:spPr>
          <a:xfrm>
            <a:off x="709804" y="5950451"/>
            <a:ext cx="8388350" cy="769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Kat*** 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2020.09.01 01:00:21</a:t>
            </a:r>
            <a:b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즐겁게 하셨네요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BC18BC-46D2-442A-9027-ECF0B40FA345}"/>
              </a:ext>
            </a:extLst>
          </p:cNvPr>
          <p:cNvSpPr txBox="1"/>
          <p:nvPr/>
        </p:nvSpPr>
        <p:spPr>
          <a:xfrm>
            <a:off x="337193" y="859621"/>
            <a:ext cx="270554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            사용자님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676A75-0CB8-470A-AF3E-75AEA4B98C94}"/>
              </a:ext>
            </a:extLst>
          </p:cNvPr>
          <p:cNvSpPr/>
          <p:nvPr/>
        </p:nvSpPr>
        <p:spPr>
          <a:xfrm>
            <a:off x="7810305" y="5249295"/>
            <a:ext cx="534837" cy="1926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19F94B-1226-4A16-8617-475CC18D3491}"/>
              </a:ext>
            </a:extLst>
          </p:cNvPr>
          <p:cNvSpPr/>
          <p:nvPr/>
        </p:nvSpPr>
        <p:spPr>
          <a:xfrm>
            <a:off x="8454229" y="5249295"/>
            <a:ext cx="534837" cy="1926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pic>
        <p:nvPicPr>
          <p:cNvPr id="7" name="그래픽 6" descr="오른쪽으로 굽은 화살표">
            <a:extLst>
              <a:ext uri="{FF2B5EF4-FFF2-40B4-BE49-F238E27FC236}">
                <a16:creationId xmlns:a16="http://schemas.microsoft.com/office/drawing/2014/main" id="{F964F9FD-8990-4129-8193-F17EB37818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8633698" y="5615824"/>
            <a:ext cx="291356" cy="291356"/>
          </a:xfrm>
          <a:prstGeom prst="rect">
            <a:avLst/>
          </a:prstGeom>
        </p:spPr>
      </p:pic>
      <p:pic>
        <p:nvPicPr>
          <p:cNvPr id="8" name="그래픽 7" descr="오른쪽으로 굽은 화살표">
            <a:extLst>
              <a:ext uri="{FF2B5EF4-FFF2-40B4-BE49-F238E27FC236}">
                <a16:creationId xmlns:a16="http://schemas.microsoft.com/office/drawing/2014/main" id="{4C93CCA3-39C8-455D-997D-0E46971931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8635503" y="6154513"/>
            <a:ext cx="291356" cy="291356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2AA88EE3-8DC0-491E-8CD2-1C677448BB94}"/>
              </a:ext>
            </a:extLst>
          </p:cNvPr>
          <p:cNvGrpSpPr/>
          <p:nvPr/>
        </p:nvGrpSpPr>
        <p:grpSpPr>
          <a:xfrm>
            <a:off x="4770833" y="224504"/>
            <a:ext cx="7303069" cy="6402207"/>
            <a:chOff x="4770833" y="224504"/>
            <a:chExt cx="7303069" cy="6402207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93B04EC-E554-4090-85C2-312B3533762F}"/>
                </a:ext>
              </a:extLst>
            </p:cNvPr>
            <p:cNvSpPr/>
            <p:nvPr/>
          </p:nvSpPr>
          <p:spPr>
            <a:xfrm>
              <a:off x="9973237" y="822961"/>
              <a:ext cx="2100665" cy="580375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6C6C98A-3F40-44C6-B426-57883372FF86}"/>
                </a:ext>
              </a:extLst>
            </p:cNvPr>
            <p:cNvSpPr txBox="1"/>
            <p:nvPr/>
          </p:nvSpPr>
          <p:spPr>
            <a:xfrm>
              <a:off x="9973237" y="898164"/>
              <a:ext cx="2039897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900" dirty="0"/>
                <a:t>게시물의 평가는 아이콘을 클릭하면 자동으로 카운트가 증가한다</a:t>
              </a:r>
              <a:r>
                <a:rPr lang="en-US" altLang="ko-KR" sz="900" dirty="0"/>
                <a:t>.</a:t>
              </a:r>
            </a:p>
            <a:p>
              <a:pPr marL="228600" indent="-228600">
                <a:buAutoNum type="arabicPeriod"/>
              </a:pPr>
              <a:endParaRPr lang="en-US" altLang="ko-KR" sz="900" dirty="0"/>
            </a:p>
            <a:p>
              <a:pPr marL="228600" indent="-228600">
                <a:buAutoNum type="arabicPeriod"/>
              </a:pPr>
              <a:r>
                <a:rPr lang="ko-KR" altLang="en-US" sz="900" dirty="0"/>
                <a:t>복수 투표는 불가능하도록 한다</a:t>
              </a:r>
              <a:r>
                <a:rPr lang="en-US" altLang="ko-KR" sz="900" dirty="0"/>
                <a:t>.</a:t>
              </a: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2C2E290-1A9A-498D-BA9A-C64DFD686D6A}"/>
                </a:ext>
              </a:extLst>
            </p:cNvPr>
            <p:cNvGrpSpPr/>
            <p:nvPr/>
          </p:nvGrpSpPr>
          <p:grpSpPr>
            <a:xfrm>
              <a:off x="4770833" y="224504"/>
              <a:ext cx="7303069" cy="518776"/>
              <a:chOff x="4770833" y="224504"/>
              <a:chExt cx="7303069" cy="518776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1B14F785-0DCD-4BB9-BF4A-89CC76AE709E}"/>
                  </a:ext>
                </a:extLst>
              </p:cNvPr>
              <p:cNvSpPr/>
              <p:nvPr/>
            </p:nvSpPr>
            <p:spPr>
              <a:xfrm>
                <a:off x="9973237" y="231289"/>
                <a:ext cx="2100665" cy="509194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2FC6EE-243C-47A9-96A2-D8F1B543E781}"/>
                  </a:ext>
                </a:extLst>
              </p:cNvPr>
              <p:cNvSpPr txBox="1"/>
              <p:nvPr/>
            </p:nvSpPr>
            <p:spPr>
              <a:xfrm>
                <a:off x="9973238" y="255054"/>
                <a:ext cx="18701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아이디어 상세</a:t>
                </a:r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F5F59A07-78AD-464A-8A4B-F13E1FC93354}"/>
                  </a:ext>
                </a:extLst>
              </p:cNvPr>
              <p:cNvGrpSpPr/>
              <p:nvPr/>
            </p:nvGrpSpPr>
            <p:grpSpPr>
              <a:xfrm>
                <a:off x="4770833" y="234086"/>
                <a:ext cx="888108" cy="509194"/>
                <a:chOff x="9973237" y="231289"/>
                <a:chExt cx="2100665" cy="509194"/>
              </a:xfrm>
            </p:grpSpPr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3514C0EE-D439-4A4F-8B7C-4344095F5B25}"/>
                    </a:ext>
                  </a:extLst>
                </p:cNvPr>
                <p:cNvSpPr/>
                <p:nvPr/>
              </p:nvSpPr>
              <p:spPr>
                <a:xfrm>
                  <a:off x="9973237" y="231289"/>
                  <a:ext cx="2100665" cy="509194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B804400-92DC-4CCC-B354-DC884335D2D4}"/>
                    </a:ext>
                  </a:extLst>
                </p:cNvPr>
                <p:cNvSpPr txBox="1"/>
                <p:nvPr/>
              </p:nvSpPr>
              <p:spPr>
                <a:xfrm>
                  <a:off x="9973237" y="255054"/>
                  <a:ext cx="187015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요구 사항 </a:t>
                  </a: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5F39CB75-C0C9-4FBA-9472-1ADD4B37EF0A}"/>
                  </a:ext>
                </a:extLst>
              </p:cNvPr>
              <p:cNvGrpSpPr/>
              <p:nvPr/>
            </p:nvGrpSpPr>
            <p:grpSpPr>
              <a:xfrm>
                <a:off x="5744828" y="224504"/>
                <a:ext cx="4130955" cy="509194"/>
                <a:chOff x="9973237" y="231289"/>
                <a:chExt cx="2100665" cy="509194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CDD96569-0861-4A6E-B23F-0A6CC95167E1}"/>
                    </a:ext>
                  </a:extLst>
                </p:cNvPr>
                <p:cNvSpPr/>
                <p:nvPr/>
              </p:nvSpPr>
              <p:spPr>
                <a:xfrm>
                  <a:off x="9973237" y="231289"/>
                  <a:ext cx="2100665" cy="509194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67E92A9-48DC-40F3-A05B-3F448C0300BA}"/>
                    </a:ext>
                  </a:extLst>
                </p:cNvPr>
                <p:cNvSpPr txBox="1"/>
                <p:nvPr/>
              </p:nvSpPr>
              <p:spPr>
                <a:xfrm>
                  <a:off x="9973238" y="255054"/>
                  <a:ext cx="187015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게시물의 평가 투표 기능을 구현한다</a:t>
                  </a:r>
                  <a:r>
                    <a:rPr lang="en-US" altLang="ko-KR" sz="900" dirty="0"/>
                    <a:t>.</a:t>
                  </a:r>
                </a:p>
              </p:txBody>
            </p:sp>
          </p:grpSp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398C8A1-D5FE-4A26-9CDE-5C350695A4D3}"/>
              </a:ext>
            </a:extLst>
          </p:cNvPr>
          <p:cNvSpPr txBox="1"/>
          <p:nvPr/>
        </p:nvSpPr>
        <p:spPr>
          <a:xfrm>
            <a:off x="1022353" y="1569560"/>
            <a:ext cx="2365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accent2">
                    <a:lumMod val="75000"/>
                  </a:schemeClr>
                </a:solidFill>
              </a:rPr>
              <a:t>올리기</a:t>
            </a:r>
            <a:r>
              <a:rPr lang="ko-KR" altLang="en-US" sz="1000" dirty="0"/>
              <a:t>                    알리기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1FF64E2-2A9B-45AB-B49E-6D2594C8539A}"/>
              </a:ext>
            </a:extLst>
          </p:cNvPr>
          <p:cNvCxnSpPr/>
          <p:nvPr/>
        </p:nvCxnSpPr>
        <p:spPr>
          <a:xfrm>
            <a:off x="1362216" y="1844732"/>
            <a:ext cx="450839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000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4687A7D-A3BD-4965-AE06-21A329E312A6}"/>
              </a:ext>
            </a:extLst>
          </p:cNvPr>
          <p:cNvSpPr/>
          <p:nvPr/>
        </p:nvSpPr>
        <p:spPr>
          <a:xfrm rot="5400000">
            <a:off x="4631120" y="870993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027EB-74F9-4FCF-B235-E68E53C06DA1}"/>
              </a:ext>
            </a:extLst>
          </p:cNvPr>
          <p:cNvSpPr txBox="1"/>
          <p:nvPr/>
        </p:nvSpPr>
        <p:spPr>
          <a:xfrm>
            <a:off x="276112" y="840174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5D760-0910-4A78-8B1A-3093A68F6118}"/>
              </a:ext>
            </a:extLst>
          </p:cNvPr>
          <p:cNvSpPr txBox="1"/>
          <p:nvPr/>
        </p:nvSpPr>
        <p:spPr>
          <a:xfrm>
            <a:off x="3605994" y="855062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42FFB551-64CB-46AC-B5CA-E9220D2C6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856527"/>
            <a:ext cx="187123" cy="19834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2AF059-E6DF-48DA-ADD5-7738AACFDD59}"/>
              </a:ext>
            </a:extLst>
          </p:cNvPr>
          <p:cNvGrpSpPr/>
          <p:nvPr/>
        </p:nvGrpSpPr>
        <p:grpSpPr>
          <a:xfrm>
            <a:off x="1022353" y="1274060"/>
            <a:ext cx="7303873" cy="538776"/>
            <a:chOff x="1022353" y="2068720"/>
            <a:chExt cx="7303873" cy="5387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D9128E-771C-4D24-A818-960664B981CE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B43FB4-E449-4024-BAB9-76588F63A315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77C9AB-BE74-4D31-A2D2-68B6C7CB53AB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CA66F99-1D3B-4788-BA43-54099DE36445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E37262-E838-4FA4-A3BB-FB9FE1AE8AF9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87A6EC-B291-4FFB-A952-606650049CE2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23" name="그래픽 22" descr="크리켓">
              <a:extLst>
                <a:ext uri="{FF2B5EF4-FFF2-40B4-BE49-F238E27FC236}">
                  <a16:creationId xmlns:a16="http://schemas.microsoft.com/office/drawing/2014/main" id="{1FF1A094-AB83-4D76-A377-38959A02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2D49A10-6AA6-4D21-A377-E71B8C092D22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4563BB-6AFF-469F-9ADD-081FDFFCF859}"/>
              </a:ext>
            </a:extLst>
          </p:cNvPr>
          <p:cNvCxnSpPr>
            <a:cxnSpLocks/>
          </p:cNvCxnSpPr>
          <p:nvPr/>
        </p:nvCxnSpPr>
        <p:spPr>
          <a:xfrm>
            <a:off x="209104" y="1844165"/>
            <a:ext cx="9463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BAAA76-77DE-44CD-A131-FADE1B977AE7}"/>
              </a:ext>
            </a:extLst>
          </p:cNvPr>
          <p:cNvSpPr/>
          <p:nvPr/>
        </p:nvSpPr>
        <p:spPr>
          <a:xfrm>
            <a:off x="3588859" y="2160621"/>
            <a:ext cx="2578812" cy="314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</a:rPr>
              <a:t>엠케이지</a:t>
            </a:r>
            <a:r>
              <a:rPr lang="ko-KR" altLang="en-US" sz="2000" b="1" dirty="0">
                <a:solidFill>
                  <a:schemeClr val="tx1"/>
                </a:solidFill>
              </a:rPr>
              <a:t> 노랑 샴푸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6428FB-E555-4631-BAF2-84D7C2A16727}"/>
              </a:ext>
            </a:extLst>
          </p:cNvPr>
          <p:cNvSpPr/>
          <p:nvPr/>
        </p:nvSpPr>
        <p:spPr>
          <a:xfrm>
            <a:off x="695325" y="2773067"/>
            <a:ext cx="8388350" cy="241427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첨부 이미지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466AC1-DAB0-40FE-97F5-48461B546A04}"/>
              </a:ext>
            </a:extLst>
          </p:cNvPr>
          <p:cNvSpPr/>
          <p:nvPr/>
        </p:nvSpPr>
        <p:spPr>
          <a:xfrm>
            <a:off x="669429" y="5291385"/>
            <a:ext cx="8126092" cy="711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해당 제품은 </a:t>
            </a:r>
            <a:r>
              <a:rPr lang="ko-KR" altLang="en-US" sz="1100" dirty="0" err="1">
                <a:solidFill>
                  <a:schemeClr val="tx1"/>
                </a:solidFill>
              </a:rPr>
              <a:t>엠케이지</a:t>
            </a:r>
            <a:r>
              <a:rPr lang="ko-KR" altLang="en-US" sz="1100" dirty="0">
                <a:solidFill>
                  <a:schemeClr val="tx1"/>
                </a:solidFill>
              </a:rPr>
              <a:t> 제품으로 </a:t>
            </a:r>
            <a:r>
              <a:rPr lang="ko-KR" altLang="en-US" sz="1100" dirty="0" err="1">
                <a:solidFill>
                  <a:schemeClr val="tx1"/>
                </a:solidFill>
              </a:rPr>
              <a:t>김지효가</a:t>
            </a:r>
            <a:r>
              <a:rPr lang="ko-KR" altLang="en-US" sz="1100" dirty="0">
                <a:solidFill>
                  <a:schemeClr val="tx1"/>
                </a:solidFill>
              </a:rPr>
              <a:t> 제안하였고 색상은 노랗고 머리도 노랗고 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1DC46-5902-4F8E-8B73-D0F5E5257F85}"/>
              </a:ext>
            </a:extLst>
          </p:cNvPr>
          <p:cNvSpPr txBox="1"/>
          <p:nvPr/>
        </p:nvSpPr>
        <p:spPr>
          <a:xfrm>
            <a:off x="615351" y="1893118"/>
            <a:ext cx="2507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VIEW : 20 Favorite : 3</a:t>
            </a:r>
            <a:endParaRPr lang="ko-KR" altLang="en-US" sz="1200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BB76860-3B14-4E61-8A2F-A813321519AE}"/>
              </a:ext>
            </a:extLst>
          </p:cNvPr>
          <p:cNvGrpSpPr/>
          <p:nvPr/>
        </p:nvGrpSpPr>
        <p:grpSpPr>
          <a:xfrm>
            <a:off x="9474454" y="1844165"/>
            <a:ext cx="213480" cy="4228831"/>
            <a:chOff x="9569235" y="589489"/>
            <a:chExt cx="213480" cy="4228831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A497C01-15EC-4EE5-907D-7323E4BE665A}"/>
                </a:ext>
              </a:extLst>
            </p:cNvPr>
            <p:cNvSpPr/>
            <p:nvPr/>
          </p:nvSpPr>
          <p:spPr>
            <a:xfrm>
              <a:off x="9569235" y="589489"/>
              <a:ext cx="213479" cy="17572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817C00A4-D35E-4C18-BBF1-2500A6B4E3D0}"/>
                </a:ext>
              </a:extLst>
            </p:cNvPr>
            <p:cNvSpPr/>
            <p:nvPr/>
          </p:nvSpPr>
          <p:spPr>
            <a:xfrm>
              <a:off x="9619413" y="630694"/>
              <a:ext cx="113122" cy="93312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3AFDB5C-39E4-4C93-AF61-F5FC2CFBCA56}"/>
                </a:ext>
              </a:extLst>
            </p:cNvPr>
            <p:cNvSpPr/>
            <p:nvPr/>
          </p:nvSpPr>
          <p:spPr>
            <a:xfrm>
              <a:off x="9575375" y="1926446"/>
              <a:ext cx="207340" cy="28918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B284C22-348D-41BB-B183-34C1FC9DF828}"/>
                </a:ext>
              </a:extLst>
            </p:cNvPr>
            <p:cNvSpPr/>
            <p:nvPr/>
          </p:nvSpPr>
          <p:spPr>
            <a:xfrm>
              <a:off x="9569235" y="762942"/>
              <a:ext cx="213479" cy="209430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B126823-A552-4C4C-A92B-AAB51437E234}"/>
              </a:ext>
            </a:extLst>
          </p:cNvPr>
          <p:cNvSpPr txBox="1"/>
          <p:nvPr/>
        </p:nvSpPr>
        <p:spPr>
          <a:xfrm>
            <a:off x="337193" y="859621"/>
            <a:ext cx="270554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            사용자님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CA94A-9F55-4A70-9FFC-D8BF7F8C135B}"/>
              </a:ext>
            </a:extLst>
          </p:cNvPr>
          <p:cNvSpPr txBox="1"/>
          <p:nvPr/>
        </p:nvSpPr>
        <p:spPr>
          <a:xfrm>
            <a:off x="7975395" y="1863894"/>
            <a:ext cx="1151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편집</a:t>
            </a:r>
            <a:r>
              <a:rPr lang="ko-KR" altLang="en-US" sz="1200" dirty="0"/>
              <a:t>  </a:t>
            </a:r>
            <a:r>
              <a:rPr lang="en-US" altLang="ko-KR" sz="1200" dirty="0"/>
              <a:t>l  </a:t>
            </a:r>
            <a:r>
              <a:rPr lang="ko-KR" altLang="en-US" sz="1200" dirty="0"/>
              <a:t>삭제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CA254A-3348-4087-BF0C-32412D3B4924}"/>
              </a:ext>
            </a:extLst>
          </p:cNvPr>
          <p:cNvGrpSpPr/>
          <p:nvPr/>
        </p:nvGrpSpPr>
        <p:grpSpPr>
          <a:xfrm>
            <a:off x="4770833" y="224504"/>
            <a:ext cx="7303069" cy="6402207"/>
            <a:chOff x="4770833" y="224504"/>
            <a:chExt cx="7303069" cy="640220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3A4DD5-C6DA-441F-AFC4-CCF63C488014}"/>
                </a:ext>
              </a:extLst>
            </p:cNvPr>
            <p:cNvSpPr/>
            <p:nvPr/>
          </p:nvSpPr>
          <p:spPr>
            <a:xfrm>
              <a:off x="9973237" y="822961"/>
              <a:ext cx="2100665" cy="580375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B4BB8D-2250-4299-AA93-D007EBFE4B37}"/>
                </a:ext>
              </a:extLst>
            </p:cNvPr>
            <p:cNvSpPr txBox="1"/>
            <p:nvPr/>
          </p:nvSpPr>
          <p:spPr>
            <a:xfrm>
              <a:off x="9973237" y="898164"/>
              <a:ext cx="203989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900" dirty="0"/>
                <a:t>편집 메뉴를 클릭하면 다시 팝업이 뜨며 게시물을 편집하도 다시 올릴 수 있다</a:t>
              </a:r>
              <a:r>
                <a:rPr lang="en-US" altLang="ko-KR" sz="900" dirty="0"/>
                <a:t>.</a:t>
              </a:r>
            </a:p>
            <a:p>
              <a:pPr marL="228600" indent="-228600">
                <a:buAutoNum type="arabicPeriod"/>
              </a:pPr>
              <a:endParaRPr lang="en-US" altLang="ko-KR" sz="900" dirty="0"/>
            </a:p>
            <a:p>
              <a:pPr marL="228600" indent="-228600">
                <a:buAutoNum type="arabicPeriod"/>
              </a:pPr>
              <a:r>
                <a:rPr lang="ko-KR" altLang="en-US" sz="900" dirty="0"/>
                <a:t>해당 게시물의 </a:t>
              </a:r>
              <a:r>
                <a:rPr lang="en-US" altLang="ko-KR" sz="900" dirty="0"/>
                <a:t>View / </a:t>
              </a:r>
              <a:r>
                <a:rPr lang="ko-KR" altLang="en-US" sz="900" dirty="0"/>
                <a:t>즐겨찾기 숫자는 유지된다</a:t>
              </a:r>
              <a:r>
                <a:rPr lang="en-US" altLang="ko-KR" sz="900" dirty="0"/>
                <a:t>.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92C93AE-EC18-41F9-9050-F3A22D898496}"/>
                </a:ext>
              </a:extLst>
            </p:cNvPr>
            <p:cNvGrpSpPr/>
            <p:nvPr/>
          </p:nvGrpSpPr>
          <p:grpSpPr>
            <a:xfrm>
              <a:off x="4770833" y="224504"/>
              <a:ext cx="7303069" cy="518776"/>
              <a:chOff x="4770833" y="224504"/>
              <a:chExt cx="7303069" cy="518776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9476FAC-179C-42CC-8BF2-45CAE5F7A9FD}"/>
                  </a:ext>
                </a:extLst>
              </p:cNvPr>
              <p:cNvSpPr/>
              <p:nvPr/>
            </p:nvSpPr>
            <p:spPr>
              <a:xfrm>
                <a:off x="9973237" y="231289"/>
                <a:ext cx="2100665" cy="509194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3125BA-5E55-4D24-BEC1-5909AC5FCBEE}"/>
                  </a:ext>
                </a:extLst>
              </p:cNvPr>
              <p:cNvSpPr txBox="1"/>
              <p:nvPr/>
            </p:nvSpPr>
            <p:spPr>
              <a:xfrm>
                <a:off x="9973238" y="255054"/>
                <a:ext cx="18701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아이디어 상세</a:t>
                </a: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0580BDE-C3C9-42F7-973F-A77B049C6E19}"/>
                  </a:ext>
                </a:extLst>
              </p:cNvPr>
              <p:cNvGrpSpPr/>
              <p:nvPr/>
            </p:nvGrpSpPr>
            <p:grpSpPr>
              <a:xfrm>
                <a:off x="4770833" y="234086"/>
                <a:ext cx="888108" cy="509194"/>
                <a:chOff x="9973237" y="231289"/>
                <a:chExt cx="2100665" cy="509194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D16E5EA3-B0C6-4710-88F5-BEEFF27E99F2}"/>
                    </a:ext>
                  </a:extLst>
                </p:cNvPr>
                <p:cNvSpPr/>
                <p:nvPr/>
              </p:nvSpPr>
              <p:spPr>
                <a:xfrm>
                  <a:off x="9973237" y="231289"/>
                  <a:ext cx="2100665" cy="509194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B09D5F2-700A-49AE-9424-9A0EF1EC3E84}"/>
                    </a:ext>
                  </a:extLst>
                </p:cNvPr>
                <p:cNvSpPr txBox="1"/>
                <p:nvPr/>
              </p:nvSpPr>
              <p:spPr>
                <a:xfrm>
                  <a:off x="9973237" y="255054"/>
                  <a:ext cx="187015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요구 사항 </a:t>
                  </a: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8B17F012-A6CF-4AD3-9146-B81895FBCE4B}"/>
                  </a:ext>
                </a:extLst>
              </p:cNvPr>
              <p:cNvGrpSpPr/>
              <p:nvPr/>
            </p:nvGrpSpPr>
            <p:grpSpPr>
              <a:xfrm>
                <a:off x="5744828" y="224504"/>
                <a:ext cx="4130955" cy="509194"/>
                <a:chOff x="9973237" y="231289"/>
                <a:chExt cx="2100665" cy="509194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78098B9A-8748-4647-BE68-7AE1B6DD9BE6}"/>
                    </a:ext>
                  </a:extLst>
                </p:cNvPr>
                <p:cNvSpPr/>
                <p:nvPr/>
              </p:nvSpPr>
              <p:spPr>
                <a:xfrm>
                  <a:off x="9973237" y="231289"/>
                  <a:ext cx="2100665" cy="509194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0637589-5367-412D-8D25-6BBD1D60F93F}"/>
                    </a:ext>
                  </a:extLst>
                </p:cNvPr>
                <p:cNvSpPr txBox="1"/>
                <p:nvPr/>
              </p:nvSpPr>
              <p:spPr>
                <a:xfrm>
                  <a:off x="9973239" y="255054"/>
                  <a:ext cx="187015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등록된 게시자 본인 및 관리자는 게시물의 편집이 가능하다</a:t>
                  </a:r>
                  <a:r>
                    <a:rPr lang="en-US" altLang="ko-KR" sz="900" dirty="0"/>
                    <a:t>.</a:t>
                  </a:r>
                </a:p>
              </p:txBody>
            </p:sp>
          </p:grp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6AB5622-F789-4F5D-BA33-07A3AC3FF561}"/>
              </a:ext>
            </a:extLst>
          </p:cNvPr>
          <p:cNvGrpSpPr/>
          <p:nvPr/>
        </p:nvGrpSpPr>
        <p:grpSpPr>
          <a:xfrm>
            <a:off x="1180929" y="1089026"/>
            <a:ext cx="6470806" cy="5031742"/>
            <a:chOff x="1180929" y="-126517"/>
            <a:chExt cx="6470806" cy="6247285"/>
          </a:xfrm>
        </p:grpSpPr>
        <p:sp>
          <p:nvSpPr>
            <p:cNvPr id="42" name="화살표: 갈매기형 수장 41">
              <a:extLst>
                <a:ext uri="{FF2B5EF4-FFF2-40B4-BE49-F238E27FC236}">
                  <a16:creationId xmlns:a16="http://schemas.microsoft.com/office/drawing/2014/main" id="{16617FA4-67B5-4DF2-86A6-29A052A0F9EC}"/>
                </a:ext>
              </a:extLst>
            </p:cNvPr>
            <p:cNvSpPr/>
            <p:nvPr/>
          </p:nvSpPr>
          <p:spPr>
            <a:xfrm rot="5400000">
              <a:off x="4631120" y="87099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A8D397C-8768-427F-9176-1F8C66AD9283}"/>
                </a:ext>
              </a:extLst>
            </p:cNvPr>
            <p:cNvSpPr txBox="1"/>
            <p:nvPr/>
          </p:nvSpPr>
          <p:spPr>
            <a:xfrm>
              <a:off x="3605994" y="855062"/>
              <a:ext cx="2205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</a:t>
              </a:r>
              <a:r>
                <a:rPr lang="en-US" altLang="ko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astet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Cage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D91B7EA-D320-4D28-93D2-02A68BF537F4}"/>
                </a:ext>
              </a:extLst>
            </p:cNvPr>
            <p:cNvGrpSpPr/>
            <p:nvPr/>
          </p:nvGrpSpPr>
          <p:grpSpPr>
            <a:xfrm>
              <a:off x="2856152" y="2266569"/>
              <a:ext cx="1937275" cy="2102943"/>
              <a:chOff x="6995392" y="2178422"/>
              <a:chExt cx="2100665" cy="2092363"/>
            </a:xfrm>
          </p:grpSpPr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77AEA25E-6719-497A-853C-0B300A6CCB5F}"/>
                  </a:ext>
                </a:extLst>
              </p:cNvPr>
              <p:cNvSpPr/>
              <p:nvPr/>
            </p:nvSpPr>
            <p:spPr>
              <a:xfrm>
                <a:off x="6995392" y="2178422"/>
                <a:ext cx="2100665" cy="209236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D806BFF-D4B2-43F0-B864-D3968F3C0AC2}"/>
                  </a:ext>
                </a:extLst>
              </p:cNvPr>
              <p:cNvSpPr txBox="1"/>
              <p:nvPr/>
            </p:nvSpPr>
            <p:spPr>
              <a:xfrm>
                <a:off x="7545422" y="3070713"/>
                <a:ext cx="1112044" cy="42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아이디어</a:t>
                </a:r>
                <a:b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이미지</a:t>
                </a:r>
              </a:p>
            </p:txBody>
          </p:sp>
          <p:sp>
            <p:nvSpPr>
              <p:cNvPr id="68" name="하트 67">
                <a:extLst>
                  <a:ext uri="{FF2B5EF4-FFF2-40B4-BE49-F238E27FC236}">
                    <a16:creationId xmlns:a16="http://schemas.microsoft.com/office/drawing/2014/main" id="{24C55A05-C697-48CC-AA70-E3100410F100}"/>
                  </a:ext>
                </a:extLst>
              </p:cNvPr>
              <p:cNvSpPr/>
              <p:nvPr/>
            </p:nvSpPr>
            <p:spPr>
              <a:xfrm>
                <a:off x="8820108" y="4039454"/>
                <a:ext cx="153632" cy="123574"/>
              </a:xfrm>
              <a:prstGeom prst="hear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B9B9B4B-0D4D-4F3A-ABF4-8D0A866D6A74}"/>
                </a:ext>
              </a:extLst>
            </p:cNvPr>
            <p:cNvGrpSpPr/>
            <p:nvPr/>
          </p:nvGrpSpPr>
          <p:grpSpPr>
            <a:xfrm>
              <a:off x="4978996" y="2266568"/>
              <a:ext cx="1937275" cy="2102943"/>
              <a:chOff x="6995392" y="2178422"/>
              <a:chExt cx="2100665" cy="2092363"/>
            </a:xfrm>
          </p:grpSpPr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4D48CF1E-A6F0-4C4D-B990-CBB8A1A074EB}"/>
                  </a:ext>
                </a:extLst>
              </p:cNvPr>
              <p:cNvSpPr/>
              <p:nvPr/>
            </p:nvSpPr>
            <p:spPr>
              <a:xfrm>
                <a:off x="6995392" y="2178422"/>
                <a:ext cx="2100665" cy="209236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F9ACCCC-2A4D-4F31-9882-BFA5EEA4F492}"/>
                  </a:ext>
                </a:extLst>
              </p:cNvPr>
              <p:cNvSpPr txBox="1"/>
              <p:nvPr/>
            </p:nvSpPr>
            <p:spPr>
              <a:xfrm>
                <a:off x="7545422" y="3070713"/>
                <a:ext cx="1112044" cy="42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아이디어</a:t>
                </a:r>
                <a:b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이미지</a:t>
                </a:r>
              </a:p>
            </p:txBody>
          </p:sp>
          <p:sp>
            <p:nvSpPr>
              <p:cNvPr id="65" name="하트 64">
                <a:extLst>
                  <a:ext uri="{FF2B5EF4-FFF2-40B4-BE49-F238E27FC236}">
                    <a16:creationId xmlns:a16="http://schemas.microsoft.com/office/drawing/2014/main" id="{1D551FB7-1A54-4095-B2EF-DDDD2C023268}"/>
                  </a:ext>
                </a:extLst>
              </p:cNvPr>
              <p:cNvSpPr/>
              <p:nvPr/>
            </p:nvSpPr>
            <p:spPr>
              <a:xfrm>
                <a:off x="8820108" y="4039454"/>
                <a:ext cx="153632" cy="123574"/>
              </a:xfrm>
              <a:prstGeom prst="hear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A945A0A-E017-412C-BFBA-BBA4F81F200F}"/>
                </a:ext>
              </a:extLst>
            </p:cNvPr>
            <p:cNvSpPr/>
            <p:nvPr/>
          </p:nvSpPr>
          <p:spPr>
            <a:xfrm>
              <a:off x="1285539" y="1916679"/>
              <a:ext cx="812650" cy="28185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신규등록순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B075168-797F-4682-A455-E46030EDD3C1}"/>
                </a:ext>
              </a:extLst>
            </p:cNvPr>
            <p:cNvSpPr/>
            <p:nvPr/>
          </p:nvSpPr>
          <p:spPr>
            <a:xfrm>
              <a:off x="2101024" y="1916679"/>
              <a:ext cx="812650" cy="28185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리뷰많은순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8" name="더하기 기호 47">
              <a:extLst>
                <a:ext uri="{FF2B5EF4-FFF2-40B4-BE49-F238E27FC236}">
                  <a16:creationId xmlns:a16="http://schemas.microsoft.com/office/drawing/2014/main" id="{D9CC3BBB-0B56-487E-8710-6BFE1521E985}"/>
                </a:ext>
              </a:extLst>
            </p:cNvPr>
            <p:cNvSpPr/>
            <p:nvPr/>
          </p:nvSpPr>
          <p:spPr>
            <a:xfrm>
              <a:off x="1352206" y="2970107"/>
              <a:ext cx="679315" cy="695864"/>
            </a:xfrm>
            <a:prstGeom prst="mathPlus">
              <a:avLst>
                <a:gd name="adj1" fmla="val 992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4D3A423-6D50-40C1-9B22-2362E6D43F8A}"/>
                </a:ext>
              </a:extLst>
            </p:cNvPr>
            <p:cNvSpPr txBox="1"/>
            <p:nvPr/>
          </p:nvSpPr>
          <p:spPr>
            <a:xfrm>
              <a:off x="1285539" y="3747220"/>
              <a:ext cx="102554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 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올리기</a:t>
              </a:r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14F958E7-C1FF-4231-9B58-D828A97E316A}"/>
                </a:ext>
              </a:extLst>
            </p:cNvPr>
            <p:cNvGrpSpPr/>
            <p:nvPr/>
          </p:nvGrpSpPr>
          <p:grpSpPr>
            <a:xfrm>
              <a:off x="1180929" y="-126517"/>
              <a:ext cx="6470806" cy="6247285"/>
              <a:chOff x="931857" y="665347"/>
              <a:chExt cx="6470806" cy="6247285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C0857067-D746-4F72-9161-CA270ACDBAA9}"/>
                  </a:ext>
                </a:extLst>
              </p:cNvPr>
              <p:cNvGrpSpPr/>
              <p:nvPr/>
            </p:nvGrpSpPr>
            <p:grpSpPr>
              <a:xfrm>
                <a:off x="931857" y="665347"/>
                <a:ext cx="6470806" cy="6247285"/>
                <a:chOff x="6995392" y="2060803"/>
                <a:chExt cx="1977976" cy="2209982"/>
              </a:xfrm>
              <a:solidFill>
                <a:schemeClr val="bg1"/>
              </a:solidFill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152FDC1E-592A-4996-A400-E151B7F185E6}"/>
                    </a:ext>
                  </a:extLst>
                </p:cNvPr>
                <p:cNvSpPr/>
                <p:nvPr/>
              </p:nvSpPr>
              <p:spPr>
                <a:xfrm>
                  <a:off x="6995392" y="2060803"/>
                  <a:ext cx="1977976" cy="2209982"/>
                </a:xfrm>
                <a:prstGeom prst="rect">
                  <a:avLst/>
                </a:prstGeom>
                <a:grpFill/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9A6EACC-CD08-4106-82E4-4EF96D300B38}"/>
                    </a:ext>
                  </a:extLst>
                </p:cNvPr>
                <p:cNvSpPr txBox="1"/>
                <p:nvPr/>
              </p:nvSpPr>
              <p:spPr>
                <a:xfrm>
                  <a:off x="7545422" y="3070713"/>
                  <a:ext cx="1112044" cy="10127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endParaRPr lang="ko-KR" altLang="en-US" sz="11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5927E28C-9331-40AC-8A90-05116DF5641E}"/>
                  </a:ext>
                </a:extLst>
              </p:cNvPr>
              <p:cNvSpPr/>
              <p:nvPr/>
            </p:nvSpPr>
            <p:spPr>
              <a:xfrm>
                <a:off x="1152042" y="1837046"/>
                <a:ext cx="6101955" cy="31874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585E3F26-CF1D-4E49-983D-8E8B325508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8112" y="1144301"/>
                <a:ext cx="6101955" cy="689185"/>
              </a:xfrm>
              <a:prstGeom prst="rect">
                <a:avLst/>
              </a:prstGeom>
            </p:spPr>
          </p:pic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643D750D-2EA4-43AB-A387-194D0AFA8C21}"/>
                  </a:ext>
                </a:extLst>
              </p:cNvPr>
              <p:cNvSpPr/>
              <p:nvPr/>
            </p:nvSpPr>
            <p:spPr>
              <a:xfrm>
                <a:off x="1162882" y="5111935"/>
                <a:ext cx="1469607" cy="11826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774C14F4-5EE3-43AB-BE02-DD9A43C7192E}"/>
                  </a:ext>
                </a:extLst>
              </p:cNvPr>
              <p:cNvSpPr/>
              <p:nvPr/>
            </p:nvSpPr>
            <p:spPr>
              <a:xfrm>
                <a:off x="2716615" y="5111934"/>
                <a:ext cx="1469607" cy="11826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tx1"/>
                    </a:solidFill>
                  </a:rPr>
                  <a:t>첨부 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EBE5A088-42B4-46D8-BFB3-23024E2D32D9}"/>
                  </a:ext>
                </a:extLst>
              </p:cNvPr>
              <p:cNvSpPr/>
              <p:nvPr/>
            </p:nvSpPr>
            <p:spPr>
              <a:xfrm>
                <a:off x="4254228" y="5111934"/>
                <a:ext cx="1469607" cy="11826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tx1"/>
                    </a:solidFill>
                  </a:rPr>
                  <a:t>첨부 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EF9FE3B6-7428-4FE5-A977-BA3EF55A27BD}"/>
                  </a:ext>
                </a:extLst>
              </p:cNvPr>
              <p:cNvSpPr/>
              <p:nvPr/>
            </p:nvSpPr>
            <p:spPr>
              <a:xfrm>
                <a:off x="5785995" y="5114804"/>
                <a:ext cx="1469607" cy="11826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tx1"/>
                    </a:solidFill>
                  </a:rPr>
                  <a:t>첨부 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297D976-820E-4CF9-B45D-2495AB6F1DBD}"/>
                </a:ext>
              </a:extLst>
            </p:cNvPr>
            <p:cNvSpPr txBox="1"/>
            <p:nvPr/>
          </p:nvSpPr>
          <p:spPr>
            <a:xfrm>
              <a:off x="3265090" y="5621131"/>
              <a:ext cx="2452717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올리기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B05FD5F-5214-4E05-A76F-3A7F28DF0B8A}"/>
                </a:ext>
              </a:extLst>
            </p:cNvPr>
            <p:cNvSpPr/>
            <p:nvPr/>
          </p:nvSpPr>
          <p:spPr>
            <a:xfrm>
              <a:off x="3265173" y="-36476"/>
              <a:ext cx="2365976" cy="3142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제목 </a:t>
              </a:r>
              <a:r>
                <a:rPr lang="en-US" altLang="ko-KR" sz="1400" dirty="0">
                  <a:solidFill>
                    <a:schemeClr val="tx1"/>
                  </a:solidFill>
                </a:rPr>
                <a:t>: </a:t>
              </a:r>
              <a:r>
                <a:rPr lang="ko-KR" altLang="en-US" sz="1400" dirty="0">
                  <a:solidFill>
                    <a:schemeClr val="tx1"/>
                  </a:solidFill>
                </a:rPr>
                <a:t>노랑샴푸</a:t>
              </a:r>
            </a:p>
          </p:txBody>
        </p:sp>
        <p:sp>
          <p:nvSpPr>
            <p:cNvPr id="53" name="곱하기 기호 52">
              <a:extLst>
                <a:ext uri="{FF2B5EF4-FFF2-40B4-BE49-F238E27FC236}">
                  <a16:creationId xmlns:a16="http://schemas.microsoft.com/office/drawing/2014/main" id="{819E5EA9-8B31-4505-8BF0-410F61D1FD01}"/>
                </a:ext>
              </a:extLst>
            </p:cNvPr>
            <p:cNvSpPr/>
            <p:nvPr/>
          </p:nvSpPr>
          <p:spPr>
            <a:xfrm>
              <a:off x="7270850" y="-94784"/>
              <a:ext cx="347421" cy="340659"/>
            </a:xfrm>
            <a:prstGeom prst="mathMultiply">
              <a:avLst>
                <a:gd name="adj1" fmla="val 10888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572615C-FEA2-4985-8EE3-90672BAF40A6}"/>
              </a:ext>
            </a:extLst>
          </p:cNvPr>
          <p:cNvGrpSpPr/>
          <p:nvPr/>
        </p:nvGrpSpPr>
        <p:grpSpPr>
          <a:xfrm>
            <a:off x="1446794" y="2093036"/>
            <a:ext cx="2148909" cy="1731251"/>
            <a:chOff x="9178834" y="2057962"/>
            <a:chExt cx="3073104" cy="2370890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0366EBF7-24F6-4EC7-A56C-2675C2B99D4D}"/>
                </a:ext>
              </a:extLst>
            </p:cNvPr>
            <p:cNvGrpSpPr/>
            <p:nvPr/>
          </p:nvGrpSpPr>
          <p:grpSpPr>
            <a:xfrm>
              <a:off x="9178834" y="2057962"/>
              <a:ext cx="3073104" cy="2370890"/>
              <a:chOff x="1488954" y="1145762"/>
              <a:chExt cx="3073104" cy="2370890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90A222A-7366-455B-94F5-1CE312B1C3FF}"/>
                  </a:ext>
                </a:extLst>
              </p:cNvPr>
              <p:cNvSpPr/>
              <p:nvPr/>
            </p:nvSpPr>
            <p:spPr>
              <a:xfrm>
                <a:off x="1505712" y="1149017"/>
                <a:ext cx="3018891" cy="23375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tx1"/>
                    </a:solidFill>
                  </a:rPr>
                  <a:t>첨부 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F6C57E60-B173-4516-89FD-06D68BA58D26}"/>
                  </a:ext>
                </a:extLst>
              </p:cNvPr>
              <p:cNvSpPr/>
              <p:nvPr/>
            </p:nvSpPr>
            <p:spPr>
              <a:xfrm>
                <a:off x="4458298" y="1145762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81B420C9-7B5B-4B9E-A35A-F2F7F1CE5028}"/>
                  </a:ext>
                </a:extLst>
              </p:cNvPr>
              <p:cNvSpPr/>
              <p:nvPr/>
            </p:nvSpPr>
            <p:spPr>
              <a:xfrm>
                <a:off x="4460697" y="3396666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D7ADD36F-C822-4C5C-9A61-A9ADFE805154}"/>
                  </a:ext>
                </a:extLst>
              </p:cNvPr>
              <p:cNvSpPr/>
              <p:nvPr/>
            </p:nvSpPr>
            <p:spPr>
              <a:xfrm>
                <a:off x="1488954" y="1158559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72F107EC-1E49-48B3-BBC4-73F526A8FC8F}"/>
                  </a:ext>
                </a:extLst>
              </p:cNvPr>
              <p:cNvSpPr/>
              <p:nvPr/>
            </p:nvSpPr>
            <p:spPr>
              <a:xfrm>
                <a:off x="2934732" y="1150303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8E7DFC3-044B-42AC-97B9-5A45E2579C7A}"/>
                  </a:ext>
                </a:extLst>
              </p:cNvPr>
              <p:cNvSpPr/>
              <p:nvPr/>
            </p:nvSpPr>
            <p:spPr>
              <a:xfrm>
                <a:off x="4484271" y="2239433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063042B2-3E67-4CFD-A455-47D9A01B1CA8}"/>
                  </a:ext>
                </a:extLst>
              </p:cNvPr>
              <p:cNvSpPr/>
              <p:nvPr/>
            </p:nvSpPr>
            <p:spPr>
              <a:xfrm>
                <a:off x="2975648" y="3433525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72B4A487-70B2-4A0C-9970-291C3E19A3BC}"/>
                </a:ext>
              </a:extLst>
            </p:cNvPr>
            <p:cNvSpPr/>
            <p:nvPr/>
          </p:nvSpPr>
          <p:spPr>
            <a:xfrm>
              <a:off x="9215819" y="4301592"/>
              <a:ext cx="77787" cy="8312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0984C0E-1D24-41B3-9B15-9CEDA360FAE3}"/>
                </a:ext>
              </a:extLst>
            </p:cNvPr>
            <p:cNvSpPr/>
            <p:nvPr/>
          </p:nvSpPr>
          <p:spPr>
            <a:xfrm>
              <a:off x="9181408" y="3102010"/>
              <a:ext cx="77787" cy="8312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BC34716-90B9-4C2D-8A9C-989F7A02794A}"/>
              </a:ext>
            </a:extLst>
          </p:cNvPr>
          <p:cNvSpPr/>
          <p:nvPr/>
        </p:nvSpPr>
        <p:spPr>
          <a:xfrm>
            <a:off x="1409967" y="4020574"/>
            <a:ext cx="5721902" cy="314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해당 제품은 </a:t>
            </a:r>
            <a:r>
              <a:rPr lang="ko-KR" altLang="en-US" sz="1000" dirty="0" err="1">
                <a:solidFill>
                  <a:schemeClr val="tx1"/>
                </a:solidFill>
              </a:rPr>
              <a:t>엠케이지</a:t>
            </a:r>
            <a:r>
              <a:rPr lang="ko-KR" altLang="en-US" sz="1000" dirty="0">
                <a:solidFill>
                  <a:schemeClr val="tx1"/>
                </a:solidFill>
              </a:rPr>
              <a:t> 제품으로 </a:t>
            </a:r>
            <a:r>
              <a:rPr lang="ko-KR" altLang="en-US" sz="1000" dirty="0" err="1">
                <a:solidFill>
                  <a:schemeClr val="tx1"/>
                </a:solidFill>
              </a:rPr>
              <a:t>김지효가</a:t>
            </a:r>
            <a:r>
              <a:rPr lang="ko-KR" altLang="en-US" sz="1000" dirty="0">
                <a:solidFill>
                  <a:schemeClr val="tx1"/>
                </a:solidFill>
              </a:rPr>
              <a:t> 제안하였고 색상은 노랗고 머리도 노랗고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584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4687A7D-A3BD-4965-AE06-21A329E312A6}"/>
              </a:ext>
            </a:extLst>
          </p:cNvPr>
          <p:cNvSpPr/>
          <p:nvPr/>
        </p:nvSpPr>
        <p:spPr>
          <a:xfrm rot="5400000">
            <a:off x="4631120" y="870993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027EB-74F9-4FCF-B235-E68E53C06DA1}"/>
              </a:ext>
            </a:extLst>
          </p:cNvPr>
          <p:cNvSpPr txBox="1"/>
          <p:nvPr/>
        </p:nvSpPr>
        <p:spPr>
          <a:xfrm>
            <a:off x="276112" y="840174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5D760-0910-4A78-8B1A-3093A68F6118}"/>
              </a:ext>
            </a:extLst>
          </p:cNvPr>
          <p:cNvSpPr txBox="1"/>
          <p:nvPr/>
        </p:nvSpPr>
        <p:spPr>
          <a:xfrm>
            <a:off x="3605994" y="855062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42FFB551-64CB-46AC-B5CA-E9220D2C6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856527"/>
            <a:ext cx="187123" cy="19834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2AF059-E6DF-48DA-ADD5-7738AACFDD59}"/>
              </a:ext>
            </a:extLst>
          </p:cNvPr>
          <p:cNvGrpSpPr/>
          <p:nvPr/>
        </p:nvGrpSpPr>
        <p:grpSpPr>
          <a:xfrm>
            <a:off x="1022353" y="1274060"/>
            <a:ext cx="7303873" cy="538776"/>
            <a:chOff x="1022353" y="2068720"/>
            <a:chExt cx="7303873" cy="5387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D9128E-771C-4D24-A818-960664B981CE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B43FB4-E449-4024-BAB9-76588F63A315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77C9AB-BE74-4D31-A2D2-68B6C7CB53AB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CA66F99-1D3B-4788-BA43-54099DE36445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E37262-E838-4FA4-A3BB-FB9FE1AE8AF9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87A6EC-B291-4FFB-A952-606650049CE2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23" name="그래픽 22" descr="크리켓">
              <a:extLst>
                <a:ext uri="{FF2B5EF4-FFF2-40B4-BE49-F238E27FC236}">
                  <a16:creationId xmlns:a16="http://schemas.microsoft.com/office/drawing/2014/main" id="{1FF1A094-AB83-4D76-A377-38959A02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2D49A10-6AA6-4D21-A377-E71B8C092D22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4563BB-6AFF-469F-9ADD-081FDFFCF859}"/>
              </a:ext>
            </a:extLst>
          </p:cNvPr>
          <p:cNvCxnSpPr>
            <a:cxnSpLocks/>
          </p:cNvCxnSpPr>
          <p:nvPr/>
        </p:nvCxnSpPr>
        <p:spPr>
          <a:xfrm>
            <a:off x="209104" y="1844165"/>
            <a:ext cx="9463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BAAA76-77DE-44CD-A131-FADE1B977AE7}"/>
              </a:ext>
            </a:extLst>
          </p:cNvPr>
          <p:cNvSpPr/>
          <p:nvPr/>
        </p:nvSpPr>
        <p:spPr>
          <a:xfrm>
            <a:off x="3588859" y="2160621"/>
            <a:ext cx="2578812" cy="314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</a:rPr>
              <a:t>엠케이지</a:t>
            </a:r>
            <a:r>
              <a:rPr lang="ko-KR" altLang="en-US" sz="2000" b="1" dirty="0">
                <a:solidFill>
                  <a:schemeClr val="tx1"/>
                </a:solidFill>
              </a:rPr>
              <a:t> 노랑 샴푸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6428FB-E555-4631-BAF2-84D7C2A16727}"/>
              </a:ext>
            </a:extLst>
          </p:cNvPr>
          <p:cNvSpPr/>
          <p:nvPr/>
        </p:nvSpPr>
        <p:spPr>
          <a:xfrm>
            <a:off x="695325" y="2773067"/>
            <a:ext cx="8388350" cy="241427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첨부 이미지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466AC1-DAB0-40FE-97F5-48461B546A04}"/>
              </a:ext>
            </a:extLst>
          </p:cNvPr>
          <p:cNvSpPr/>
          <p:nvPr/>
        </p:nvSpPr>
        <p:spPr>
          <a:xfrm>
            <a:off x="669429" y="5291385"/>
            <a:ext cx="8126092" cy="711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해당 제품은 </a:t>
            </a:r>
            <a:r>
              <a:rPr lang="ko-KR" altLang="en-US" sz="1100" dirty="0" err="1">
                <a:solidFill>
                  <a:schemeClr val="tx1"/>
                </a:solidFill>
              </a:rPr>
              <a:t>엠케이지</a:t>
            </a:r>
            <a:r>
              <a:rPr lang="ko-KR" altLang="en-US" sz="1100" dirty="0">
                <a:solidFill>
                  <a:schemeClr val="tx1"/>
                </a:solidFill>
              </a:rPr>
              <a:t> 제품으로 </a:t>
            </a:r>
            <a:r>
              <a:rPr lang="ko-KR" altLang="en-US" sz="1100" dirty="0" err="1">
                <a:solidFill>
                  <a:schemeClr val="tx1"/>
                </a:solidFill>
              </a:rPr>
              <a:t>김지효가</a:t>
            </a:r>
            <a:r>
              <a:rPr lang="ko-KR" altLang="en-US" sz="1100" dirty="0">
                <a:solidFill>
                  <a:schemeClr val="tx1"/>
                </a:solidFill>
              </a:rPr>
              <a:t> 제안하였고 색상은 노랗고 머리도 노랗고 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1DC46-5902-4F8E-8B73-D0F5E5257F85}"/>
              </a:ext>
            </a:extLst>
          </p:cNvPr>
          <p:cNvSpPr txBox="1"/>
          <p:nvPr/>
        </p:nvSpPr>
        <p:spPr>
          <a:xfrm>
            <a:off x="615351" y="1893118"/>
            <a:ext cx="2507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VIEW : 20 Favorite : 3</a:t>
            </a:r>
            <a:endParaRPr lang="ko-KR" altLang="en-US" sz="1200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BB76860-3B14-4E61-8A2F-A813321519AE}"/>
              </a:ext>
            </a:extLst>
          </p:cNvPr>
          <p:cNvGrpSpPr/>
          <p:nvPr/>
        </p:nvGrpSpPr>
        <p:grpSpPr>
          <a:xfrm>
            <a:off x="9474454" y="1844165"/>
            <a:ext cx="213480" cy="4228831"/>
            <a:chOff x="9569235" y="589489"/>
            <a:chExt cx="213480" cy="4228831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A497C01-15EC-4EE5-907D-7323E4BE665A}"/>
                </a:ext>
              </a:extLst>
            </p:cNvPr>
            <p:cNvSpPr/>
            <p:nvPr/>
          </p:nvSpPr>
          <p:spPr>
            <a:xfrm>
              <a:off x="9569235" y="589489"/>
              <a:ext cx="213479" cy="17572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817C00A4-D35E-4C18-BBF1-2500A6B4E3D0}"/>
                </a:ext>
              </a:extLst>
            </p:cNvPr>
            <p:cNvSpPr/>
            <p:nvPr/>
          </p:nvSpPr>
          <p:spPr>
            <a:xfrm>
              <a:off x="9619413" y="630694"/>
              <a:ext cx="113122" cy="93312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3AFDB5C-39E4-4C93-AF61-F5FC2CFBCA56}"/>
                </a:ext>
              </a:extLst>
            </p:cNvPr>
            <p:cNvSpPr/>
            <p:nvPr/>
          </p:nvSpPr>
          <p:spPr>
            <a:xfrm>
              <a:off x="9575375" y="1926446"/>
              <a:ext cx="207340" cy="28918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B284C22-348D-41BB-B183-34C1FC9DF828}"/>
                </a:ext>
              </a:extLst>
            </p:cNvPr>
            <p:cNvSpPr/>
            <p:nvPr/>
          </p:nvSpPr>
          <p:spPr>
            <a:xfrm>
              <a:off x="9569235" y="762942"/>
              <a:ext cx="213479" cy="209430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B126823-A552-4C4C-A92B-AAB51437E234}"/>
              </a:ext>
            </a:extLst>
          </p:cNvPr>
          <p:cNvSpPr txBox="1"/>
          <p:nvPr/>
        </p:nvSpPr>
        <p:spPr>
          <a:xfrm>
            <a:off x="337193" y="859621"/>
            <a:ext cx="270554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            사용자님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CA94A-9F55-4A70-9FFC-D8BF7F8C135B}"/>
              </a:ext>
            </a:extLst>
          </p:cNvPr>
          <p:cNvSpPr txBox="1"/>
          <p:nvPr/>
        </p:nvSpPr>
        <p:spPr>
          <a:xfrm>
            <a:off x="7975395" y="1863894"/>
            <a:ext cx="1151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편집  </a:t>
            </a:r>
            <a:r>
              <a:rPr lang="en-US" altLang="ko-KR" sz="1200" dirty="0"/>
              <a:t>l  </a:t>
            </a:r>
            <a:r>
              <a:rPr lang="ko-KR" altLang="en-US" sz="1200" b="1" dirty="0"/>
              <a:t>삭제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51FD28B-05C8-4684-A409-6DF2CE7AECAC}"/>
              </a:ext>
            </a:extLst>
          </p:cNvPr>
          <p:cNvGrpSpPr/>
          <p:nvPr/>
        </p:nvGrpSpPr>
        <p:grpSpPr>
          <a:xfrm>
            <a:off x="1479981" y="816643"/>
            <a:ext cx="6470806" cy="2777702"/>
            <a:chOff x="6995392" y="2060803"/>
            <a:chExt cx="1977976" cy="2209982"/>
          </a:xfrm>
          <a:solidFill>
            <a:schemeClr val="bg1"/>
          </a:solidFill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95C6ACC-FF21-42D1-833F-BED17361531B}"/>
                </a:ext>
              </a:extLst>
            </p:cNvPr>
            <p:cNvSpPr/>
            <p:nvPr/>
          </p:nvSpPr>
          <p:spPr>
            <a:xfrm>
              <a:off x="6995392" y="2060803"/>
              <a:ext cx="1977976" cy="2209982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9F21D9F-2A54-43D6-A634-2C90601A75FF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10127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A53BB76-EBC8-46DC-9747-E27F35EA3DD1}"/>
              </a:ext>
            </a:extLst>
          </p:cNvPr>
          <p:cNvSpPr txBox="1"/>
          <p:nvPr/>
        </p:nvSpPr>
        <p:spPr>
          <a:xfrm>
            <a:off x="4889500" y="2996456"/>
            <a:ext cx="1827523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삭제하겠습니다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BD7469-4AAF-45F3-8320-64D9CA0904B8}"/>
              </a:ext>
            </a:extLst>
          </p:cNvPr>
          <p:cNvSpPr/>
          <p:nvPr/>
        </p:nvSpPr>
        <p:spPr>
          <a:xfrm>
            <a:off x="3564225" y="906683"/>
            <a:ext cx="2365976" cy="314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E5CBE01-039D-458F-ACCE-7B0516694526}"/>
              </a:ext>
            </a:extLst>
          </p:cNvPr>
          <p:cNvSpPr/>
          <p:nvPr/>
        </p:nvSpPr>
        <p:spPr>
          <a:xfrm>
            <a:off x="3520854" y="1777940"/>
            <a:ext cx="2365976" cy="314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글을 삭제하시겠습니까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삭제하시면 복구가 불가능 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7C45AD-2768-4D3B-8D12-0838E8FF1DAE}"/>
              </a:ext>
            </a:extLst>
          </p:cNvPr>
          <p:cNvSpPr txBox="1"/>
          <p:nvPr/>
        </p:nvSpPr>
        <p:spPr>
          <a:xfrm>
            <a:off x="2936584" y="2986962"/>
            <a:ext cx="182752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취 소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A6B911-3116-4243-AF09-BF7AE6585873}"/>
              </a:ext>
            </a:extLst>
          </p:cNvPr>
          <p:cNvGrpSpPr/>
          <p:nvPr/>
        </p:nvGrpSpPr>
        <p:grpSpPr>
          <a:xfrm>
            <a:off x="4770833" y="224504"/>
            <a:ext cx="7303069" cy="6402207"/>
            <a:chOff x="4770833" y="224504"/>
            <a:chExt cx="7303069" cy="6402207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0590F69-F4F4-441C-B88E-B85F12548F69}"/>
                </a:ext>
              </a:extLst>
            </p:cNvPr>
            <p:cNvSpPr/>
            <p:nvPr/>
          </p:nvSpPr>
          <p:spPr>
            <a:xfrm>
              <a:off x="9973237" y="822961"/>
              <a:ext cx="2100665" cy="580375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2140ECB-016B-4B4F-88E4-55588FB898DC}"/>
                </a:ext>
              </a:extLst>
            </p:cNvPr>
            <p:cNvSpPr txBox="1"/>
            <p:nvPr/>
          </p:nvSpPr>
          <p:spPr>
            <a:xfrm>
              <a:off x="9973237" y="898164"/>
              <a:ext cx="2039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900" dirty="0"/>
                <a:t>게시물 삭제 시 팝업으로 의사를 확인 후 삭제한다</a:t>
              </a:r>
              <a:r>
                <a:rPr lang="en-US" altLang="ko-KR" sz="900" dirty="0"/>
                <a:t>.</a:t>
              </a: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4F87FB32-5993-4362-BF9E-67FD29802285}"/>
                </a:ext>
              </a:extLst>
            </p:cNvPr>
            <p:cNvGrpSpPr/>
            <p:nvPr/>
          </p:nvGrpSpPr>
          <p:grpSpPr>
            <a:xfrm>
              <a:off x="4770833" y="224504"/>
              <a:ext cx="7303069" cy="518776"/>
              <a:chOff x="4770833" y="224504"/>
              <a:chExt cx="7303069" cy="51877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C73F75B7-F060-44B9-9D2C-079790F3DD0E}"/>
                  </a:ext>
                </a:extLst>
              </p:cNvPr>
              <p:cNvSpPr/>
              <p:nvPr/>
            </p:nvSpPr>
            <p:spPr>
              <a:xfrm>
                <a:off x="9973237" y="231289"/>
                <a:ext cx="2100665" cy="509194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DB58B17-1031-4CB2-BBE0-3CE7ADF8EEBC}"/>
                  </a:ext>
                </a:extLst>
              </p:cNvPr>
              <p:cNvSpPr txBox="1"/>
              <p:nvPr/>
            </p:nvSpPr>
            <p:spPr>
              <a:xfrm>
                <a:off x="9973238" y="255054"/>
                <a:ext cx="18701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아이디어 상세</a:t>
                </a:r>
              </a:p>
            </p:txBody>
          </p: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038C90EF-3C5E-4F26-A0E8-1769BF4178E3}"/>
                  </a:ext>
                </a:extLst>
              </p:cNvPr>
              <p:cNvGrpSpPr/>
              <p:nvPr/>
            </p:nvGrpSpPr>
            <p:grpSpPr>
              <a:xfrm>
                <a:off x="4770833" y="234086"/>
                <a:ext cx="888108" cy="509194"/>
                <a:chOff x="9973237" y="231289"/>
                <a:chExt cx="2100665" cy="509194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A6F83A24-216B-48F2-9A48-C4DE2FE5B81D}"/>
                    </a:ext>
                  </a:extLst>
                </p:cNvPr>
                <p:cNvSpPr/>
                <p:nvPr/>
              </p:nvSpPr>
              <p:spPr>
                <a:xfrm>
                  <a:off x="9973237" y="231289"/>
                  <a:ext cx="2100665" cy="509194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24488BF-A3B1-4E09-917F-D75D86BE2C8B}"/>
                    </a:ext>
                  </a:extLst>
                </p:cNvPr>
                <p:cNvSpPr txBox="1"/>
                <p:nvPr/>
              </p:nvSpPr>
              <p:spPr>
                <a:xfrm>
                  <a:off x="9973237" y="255054"/>
                  <a:ext cx="187015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요구 사항 </a:t>
                  </a: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1551E4F8-3F24-453F-9C9C-547071D9452E}"/>
                  </a:ext>
                </a:extLst>
              </p:cNvPr>
              <p:cNvGrpSpPr/>
              <p:nvPr/>
            </p:nvGrpSpPr>
            <p:grpSpPr>
              <a:xfrm>
                <a:off x="5744828" y="224504"/>
                <a:ext cx="4130955" cy="509194"/>
                <a:chOff x="9973237" y="231289"/>
                <a:chExt cx="2100665" cy="509194"/>
              </a:xfrm>
            </p:grpSpPr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1835EB0A-860D-4652-85AF-E675DB77E95B}"/>
                    </a:ext>
                  </a:extLst>
                </p:cNvPr>
                <p:cNvSpPr/>
                <p:nvPr/>
              </p:nvSpPr>
              <p:spPr>
                <a:xfrm>
                  <a:off x="9973237" y="231289"/>
                  <a:ext cx="2100665" cy="509194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29BD181-32B9-4D27-9A70-617BD238CEE9}"/>
                    </a:ext>
                  </a:extLst>
                </p:cNvPr>
                <p:cNvSpPr txBox="1"/>
                <p:nvPr/>
              </p:nvSpPr>
              <p:spPr>
                <a:xfrm>
                  <a:off x="9973239" y="255054"/>
                  <a:ext cx="187015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등록된 게시자 본인 및 관리자는 게시물의 삭제가 가능하다</a:t>
                  </a:r>
                  <a:r>
                    <a:rPr lang="en-US" altLang="ko-KR" sz="900" dirty="0"/>
                    <a:t>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93759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4687A7D-A3BD-4965-AE06-21A329E312A6}"/>
              </a:ext>
            </a:extLst>
          </p:cNvPr>
          <p:cNvSpPr/>
          <p:nvPr/>
        </p:nvSpPr>
        <p:spPr>
          <a:xfrm rot="5400000">
            <a:off x="4631120" y="870993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027EB-74F9-4FCF-B235-E68E53C06DA1}"/>
              </a:ext>
            </a:extLst>
          </p:cNvPr>
          <p:cNvSpPr txBox="1"/>
          <p:nvPr/>
        </p:nvSpPr>
        <p:spPr>
          <a:xfrm>
            <a:off x="276112" y="840174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5D760-0910-4A78-8B1A-3093A68F6118}"/>
              </a:ext>
            </a:extLst>
          </p:cNvPr>
          <p:cNvSpPr txBox="1"/>
          <p:nvPr/>
        </p:nvSpPr>
        <p:spPr>
          <a:xfrm>
            <a:off x="3605994" y="855062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42FFB551-64CB-46AC-B5CA-E9220D2C6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856527"/>
            <a:ext cx="187123" cy="19834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2AF059-E6DF-48DA-ADD5-7738AACFDD59}"/>
              </a:ext>
            </a:extLst>
          </p:cNvPr>
          <p:cNvGrpSpPr/>
          <p:nvPr/>
        </p:nvGrpSpPr>
        <p:grpSpPr>
          <a:xfrm>
            <a:off x="1022353" y="1274060"/>
            <a:ext cx="7303873" cy="538776"/>
            <a:chOff x="1022353" y="2068720"/>
            <a:chExt cx="7303873" cy="5387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D9128E-771C-4D24-A818-960664B981CE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</a:t>
              </a:r>
              <a:r>
                <a:rPr lang="ko-KR" altLang="en-US" sz="1000" b="1" dirty="0">
                  <a:solidFill>
                    <a:srgbClr val="F56913"/>
                  </a:solidFill>
                </a:rPr>
                <a:t>알리기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B43FB4-E449-4024-BAB9-76588F63A315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77C9AB-BE74-4D31-A2D2-68B6C7CB53AB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CA66F99-1D3B-4788-BA43-54099DE36445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E37262-E838-4FA4-A3BB-FB9FE1AE8AF9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87A6EC-B291-4FFB-A952-606650049CE2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23" name="그래픽 22" descr="크리켓">
              <a:extLst>
                <a:ext uri="{FF2B5EF4-FFF2-40B4-BE49-F238E27FC236}">
                  <a16:creationId xmlns:a16="http://schemas.microsoft.com/office/drawing/2014/main" id="{1FF1A094-AB83-4D76-A377-38959A02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2D49A10-6AA6-4D21-A377-E71B8C092D22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4563BB-6AFF-469F-9ADD-081FDFFCF859}"/>
              </a:ext>
            </a:extLst>
          </p:cNvPr>
          <p:cNvCxnSpPr>
            <a:cxnSpLocks/>
          </p:cNvCxnSpPr>
          <p:nvPr/>
        </p:nvCxnSpPr>
        <p:spPr>
          <a:xfrm>
            <a:off x="209104" y="1844165"/>
            <a:ext cx="9463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8F28B0-D40C-4DCA-AB7F-4358E2779BB7}"/>
              </a:ext>
            </a:extLst>
          </p:cNvPr>
          <p:cNvSpPr/>
          <p:nvPr/>
        </p:nvSpPr>
        <p:spPr>
          <a:xfrm>
            <a:off x="703279" y="4233391"/>
            <a:ext cx="1937275" cy="210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6D88E3-8913-466E-9A96-4ADB0E6E8BA3}"/>
              </a:ext>
            </a:extLst>
          </p:cNvPr>
          <p:cNvGrpSpPr/>
          <p:nvPr/>
        </p:nvGrpSpPr>
        <p:grpSpPr>
          <a:xfrm>
            <a:off x="7131869" y="4233389"/>
            <a:ext cx="1937275" cy="2102943"/>
            <a:chOff x="6995392" y="2178422"/>
            <a:chExt cx="2100665" cy="209236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805BC77-CCE3-4CE8-B441-CE5A9ECF9816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E29D11-0E40-4E47-8404-46E5CD0D3338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33" name="하트 32">
              <a:extLst>
                <a:ext uri="{FF2B5EF4-FFF2-40B4-BE49-F238E27FC236}">
                  <a16:creationId xmlns:a16="http://schemas.microsoft.com/office/drawing/2014/main" id="{51D83B65-EB7A-4885-A9FE-8FCF1FF41DF8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FCD48C6-F95C-47D2-995D-E8E2408A73A2}"/>
              </a:ext>
            </a:extLst>
          </p:cNvPr>
          <p:cNvGrpSpPr/>
          <p:nvPr/>
        </p:nvGrpSpPr>
        <p:grpSpPr>
          <a:xfrm>
            <a:off x="2856152" y="4233388"/>
            <a:ext cx="1937275" cy="2102943"/>
            <a:chOff x="6995392" y="2178422"/>
            <a:chExt cx="2100665" cy="209236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66F7F59-9622-4B86-8233-F7C2274CAEB3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CAB3E43-CC9C-4FEE-A7A0-8D1D6105E601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37" name="하트 36">
              <a:extLst>
                <a:ext uri="{FF2B5EF4-FFF2-40B4-BE49-F238E27FC236}">
                  <a16:creationId xmlns:a16="http://schemas.microsoft.com/office/drawing/2014/main" id="{4C312CDA-F1E1-43D0-BF1E-FF9FB2B56C13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5E5EE55-BE4B-4B4B-A3B2-D6C75DFFFF7F}"/>
              </a:ext>
            </a:extLst>
          </p:cNvPr>
          <p:cNvGrpSpPr/>
          <p:nvPr/>
        </p:nvGrpSpPr>
        <p:grpSpPr>
          <a:xfrm>
            <a:off x="4978996" y="4233387"/>
            <a:ext cx="1937275" cy="2102943"/>
            <a:chOff x="6995392" y="2178422"/>
            <a:chExt cx="2100665" cy="209236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6735362-FD1A-449F-9363-2E6A15967E4A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266F2F-9FF3-4F75-A39F-BE0C23676170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1" name="하트 40">
              <a:extLst>
                <a:ext uri="{FF2B5EF4-FFF2-40B4-BE49-F238E27FC236}">
                  <a16:creationId xmlns:a16="http://schemas.microsoft.com/office/drawing/2014/main" id="{9E347873-6A4A-4583-A446-4070DC03E952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EA67160-9BB5-471E-B523-BB76023783D2}"/>
              </a:ext>
            </a:extLst>
          </p:cNvPr>
          <p:cNvSpPr/>
          <p:nvPr/>
        </p:nvSpPr>
        <p:spPr>
          <a:xfrm>
            <a:off x="700945" y="3832376"/>
            <a:ext cx="590214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1</a:t>
            </a:r>
            <a:r>
              <a:rPr lang="ko-KR" altLang="en-US" sz="1050" b="1" dirty="0">
                <a:solidFill>
                  <a:schemeClr val="tx1"/>
                </a:solidFill>
              </a:rPr>
              <a:t>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85C68E1-2274-42B0-8500-5128A55C1994}"/>
              </a:ext>
            </a:extLst>
          </p:cNvPr>
          <p:cNvSpPr/>
          <p:nvPr/>
        </p:nvSpPr>
        <p:spPr>
          <a:xfrm>
            <a:off x="1291159" y="3832376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신규등록순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C295107-11C2-40C7-825C-36A474812539}"/>
              </a:ext>
            </a:extLst>
          </p:cNvPr>
          <p:cNvSpPr/>
          <p:nvPr/>
        </p:nvSpPr>
        <p:spPr>
          <a:xfrm>
            <a:off x="2106644" y="3832376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리뷰많은순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8AE42C6-FAA6-4AF3-A3C8-2AF610BB1C61}"/>
              </a:ext>
            </a:extLst>
          </p:cNvPr>
          <p:cNvSpPr/>
          <p:nvPr/>
        </p:nvSpPr>
        <p:spPr>
          <a:xfrm>
            <a:off x="2929585" y="3832376"/>
            <a:ext cx="5176543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EDE4573-D800-4CAC-B1E3-C1BB39CDE2AF}"/>
              </a:ext>
            </a:extLst>
          </p:cNvPr>
          <p:cNvSpPr/>
          <p:nvPr/>
        </p:nvSpPr>
        <p:spPr>
          <a:xfrm>
            <a:off x="7314992" y="3832376"/>
            <a:ext cx="791135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ko-KR" altLang="en-US" sz="800" dirty="0" err="1">
                <a:solidFill>
                  <a:schemeClr val="tx1"/>
                </a:solidFill>
              </a:rPr>
              <a:t>줄씩보기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550564D-DC39-41C3-8291-7ABAE3169B89}"/>
              </a:ext>
            </a:extLst>
          </p:cNvPr>
          <p:cNvSpPr/>
          <p:nvPr/>
        </p:nvSpPr>
        <p:spPr>
          <a:xfrm>
            <a:off x="8122263" y="3861836"/>
            <a:ext cx="217105" cy="237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화살표: 갈매기형 수장 66">
            <a:extLst>
              <a:ext uri="{FF2B5EF4-FFF2-40B4-BE49-F238E27FC236}">
                <a16:creationId xmlns:a16="http://schemas.microsoft.com/office/drawing/2014/main" id="{2C72D626-7220-4200-AB39-5DE5E06DDB40}"/>
              </a:ext>
            </a:extLst>
          </p:cNvPr>
          <p:cNvSpPr/>
          <p:nvPr/>
        </p:nvSpPr>
        <p:spPr>
          <a:xfrm rot="5400000">
            <a:off x="8173171" y="3920981"/>
            <a:ext cx="104396" cy="107685"/>
          </a:xfrm>
          <a:prstGeom prst="chevron">
            <a:avLst>
              <a:gd name="adj" fmla="val 7322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CD22EA-F7A9-4931-B701-7AC8EEA18FBC}"/>
              </a:ext>
            </a:extLst>
          </p:cNvPr>
          <p:cNvSpPr/>
          <p:nvPr/>
        </p:nvSpPr>
        <p:spPr>
          <a:xfrm>
            <a:off x="8349659" y="3808483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2C12CF0-2C50-45F1-B5EE-B7235AFB540A}"/>
              </a:ext>
            </a:extLst>
          </p:cNvPr>
          <p:cNvSpPr/>
          <p:nvPr/>
        </p:nvSpPr>
        <p:spPr>
          <a:xfrm>
            <a:off x="8743326" y="3809071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AE71DAA-84F0-4A86-8121-C673B0BE3E66}"/>
              </a:ext>
            </a:extLst>
          </p:cNvPr>
          <p:cNvSpPr/>
          <p:nvPr/>
        </p:nvSpPr>
        <p:spPr>
          <a:xfrm>
            <a:off x="8782853" y="3858867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4567CCC-EFA2-4C32-BF0B-3F00A9DDDA90}"/>
              </a:ext>
            </a:extLst>
          </p:cNvPr>
          <p:cNvSpPr/>
          <p:nvPr/>
        </p:nvSpPr>
        <p:spPr>
          <a:xfrm>
            <a:off x="8782853" y="3985458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26D3008-DF73-4D80-8A17-2E9AF740D4FD}"/>
              </a:ext>
            </a:extLst>
          </p:cNvPr>
          <p:cNvSpPr/>
          <p:nvPr/>
        </p:nvSpPr>
        <p:spPr>
          <a:xfrm>
            <a:off x="8405277" y="3858868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34984C3-3FDB-4446-845D-7F4C46563825}"/>
              </a:ext>
            </a:extLst>
          </p:cNvPr>
          <p:cNvSpPr/>
          <p:nvPr/>
        </p:nvSpPr>
        <p:spPr>
          <a:xfrm>
            <a:off x="8521190" y="3858867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57B2A72-EBCF-4674-99B3-30156000EFBA}"/>
              </a:ext>
            </a:extLst>
          </p:cNvPr>
          <p:cNvSpPr/>
          <p:nvPr/>
        </p:nvSpPr>
        <p:spPr>
          <a:xfrm>
            <a:off x="8405277" y="3985459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4BF9F05-413F-4D24-9475-F5046BDC84A0}"/>
              </a:ext>
            </a:extLst>
          </p:cNvPr>
          <p:cNvSpPr/>
          <p:nvPr/>
        </p:nvSpPr>
        <p:spPr>
          <a:xfrm>
            <a:off x="8521189" y="3985458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6222856-6F28-4104-85D1-EE1E741814D5}"/>
              </a:ext>
            </a:extLst>
          </p:cNvPr>
          <p:cNvCxnSpPr>
            <a:cxnSpLocks/>
          </p:cNvCxnSpPr>
          <p:nvPr/>
        </p:nvCxnSpPr>
        <p:spPr>
          <a:xfrm>
            <a:off x="8893440" y="3864246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96607-8ECF-4E86-8A43-EADCEA6BBA33}"/>
              </a:ext>
            </a:extLst>
          </p:cNvPr>
          <p:cNvCxnSpPr>
            <a:cxnSpLocks/>
          </p:cNvCxnSpPr>
          <p:nvPr/>
        </p:nvCxnSpPr>
        <p:spPr>
          <a:xfrm>
            <a:off x="8895233" y="3914448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7E8DA2A-5555-4646-BE34-A227C7C75508}"/>
              </a:ext>
            </a:extLst>
          </p:cNvPr>
          <p:cNvCxnSpPr>
            <a:cxnSpLocks/>
          </p:cNvCxnSpPr>
          <p:nvPr/>
        </p:nvCxnSpPr>
        <p:spPr>
          <a:xfrm>
            <a:off x="8900614" y="3984372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2575D73-121D-4227-A3B0-145C2E89026F}"/>
              </a:ext>
            </a:extLst>
          </p:cNvPr>
          <p:cNvCxnSpPr>
            <a:cxnSpLocks/>
          </p:cNvCxnSpPr>
          <p:nvPr/>
        </p:nvCxnSpPr>
        <p:spPr>
          <a:xfrm>
            <a:off x="8902407" y="4034574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더하기 기호 79">
            <a:extLst>
              <a:ext uri="{FF2B5EF4-FFF2-40B4-BE49-F238E27FC236}">
                <a16:creationId xmlns:a16="http://schemas.microsoft.com/office/drawing/2014/main" id="{39C352AB-332C-4A84-88CB-D5C78D8A15A7}"/>
              </a:ext>
            </a:extLst>
          </p:cNvPr>
          <p:cNvSpPr/>
          <p:nvPr/>
        </p:nvSpPr>
        <p:spPr>
          <a:xfrm>
            <a:off x="1352206" y="4936926"/>
            <a:ext cx="679315" cy="695864"/>
          </a:xfrm>
          <a:prstGeom prst="mathPlus">
            <a:avLst>
              <a:gd name="adj1" fmla="val 99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F552CA-1A0D-495B-9990-8179294AE1AD}"/>
              </a:ext>
            </a:extLst>
          </p:cNvPr>
          <p:cNvSpPr txBox="1"/>
          <p:nvPr/>
        </p:nvSpPr>
        <p:spPr>
          <a:xfrm>
            <a:off x="1285539" y="5714039"/>
            <a:ext cx="1025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아이디어 </a:t>
            </a:r>
            <a:b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알리기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23FEAB-E733-4B0B-812F-611063749F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523" y="5971739"/>
            <a:ext cx="1937274" cy="372428"/>
          </a:xfrm>
          <a:prstGeom prst="rect">
            <a:avLst/>
          </a:prstGeom>
        </p:spPr>
      </p:pic>
      <p:sp>
        <p:nvSpPr>
          <p:cNvPr id="2" name="화살표: 위쪽 1">
            <a:extLst>
              <a:ext uri="{FF2B5EF4-FFF2-40B4-BE49-F238E27FC236}">
                <a16:creationId xmlns:a16="http://schemas.microsoft.com/office/drawing/2014/main" id="{F574FB85-1D64-4523-B832-C637440ACF9B}"/>
              </a:ext>
            </a:extLst>
          </p:cNvPr>
          <p:cNvSpPr/>
          <p:nvPr/>
        </p:nvSpPr>
        <p:spPr>
          <a:xfrm rot="20307538">
            <a:off x="4690572" y="6246897"/>
            <a:ext cx="170880" cy="272502"/>
          </a:xfrm>
          <a:prstGeom prst="upArrow">
            <a:avLst>
              <a:gd name="adj1" fmla="val 16848"/>
              <a:gd name="adj2" fmla="val 12663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댓글 중요">
            <a:extLst>
              <a:ext uri="{FF2B5EF4-FFF2-40B4-BE49-F238E27FC236}">
                <a16:creationId xmlns:a16="http://schemas.microsoft.com/office/drawing/2014/main" id="{D1D13525-C8E0-4CFF-8529-D1BD2159DD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79917" y="6019440"/>
            <a:ext cx="334243" cy="292975"/>
          </a:xfrm>
          <a:prstGeom prst="rect">
            <a:avLst/>
          </a:prstGeom>
        </p:spPr>
      </p:pic>
      <p:pic>
        <p:nvPicPr>
          <p:cNvPr id="7" name="그래픽 6" descr="책갈피">
            <a:extLst>
              <a:ext uri="{FF2B5EF4-FFF2-40B4-BE49-F238E27FC236}">
                <a16:creationId xmlns:a16="http://schemas.microsoft.com/office/drawing/2014/main" id="{F73F5ADF-88EB-46AF-A193-4F7F252B03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92776" y="6016588"/>
            <a:ext cx="264869" cy="2648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7E0F17-0C79-421D-8736-841599F70DE0}"/>
              </a:ext>
            </a:extLst>
          </p:cNvPr>
          <p:cNvSpPr txBox="1"/>
          <p:nvPr/>
        </p:nvSpPr>
        <p:spPr>
          <a:xfrm>
            <a:off x="3770667" y="6016688"/>
            <a:ext cx="485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: 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376D9-FA84-4422-AC58-69A36ABE0125}"/>
              </a:ext>
            </a:extLst>
          </p:cNvPr>
          <p:cNvSpPr txBox="1"/>
          <p:nvPr/>
        </p:nvSpPr>
        <p:spPr>
          <a:xfrm>
            <a:off x="4384906" y="6008115"/>
            <a:ext cx="485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: 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D2EDC8-010C-4059-93DF-0A47C89BC1D3}"/>
              </a:ext>
            </a:extLst>
          </p:cNvPr>
          <p:cNvSpPr txBox="1"/>
          <p:nvPr/>
        </p:nvSpPr>
        <p:spPr>
          <a:xfrm>
            <a:off x="3101912" y="2775984"/>
            <a:ext cx="3754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여러분의 아이디어를 참고하여 </a:t>
            </a:r>
            <a:r>
              <a:rPr lang="ko-KR" altLang="en-US" sz="1400" b="1" dirty="0" err="1">
                <a:solidFill>
                  <a:schemeClr val="accent2"/>
                </a:solidFill>
              </a:rPr>
              <a:t>소싱코디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가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pick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한 아이디어 입니다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9BD5BA-D70E-4220-BCD8-1255624E59D1}"/>
              </a:ext>
            </a:extLst>
          </p:cNvPr>
          <p:cNvSpPr txBox="1"/>
          <p:nvPr/>
        </p:nvSpPr>
        <p:spPr>
          <a:xfrm>
            <a:off x="337193" y="859621"/>
            <a:ext cx="270554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            사용자님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E16AB52A-E0E9-4729-9ED7-C95E83D3FC77}"/>
              </a:ext>
            </a:extLst>
          </p:cNvPr>
          <p:cNvGrpSpPr/>
          <p:nvPr/>
        </p:nvGrpSpPr>
        <p:grpSpPr>
          <a:xfrm>
            <a:off x="4770833" y="224504"/>
            <a:ext cx="7303069" cy="6402207"/>
            <a:chOff x="4770833" y="224504"/>
            <a:chExt cx="7303069" cy="6402207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08910439-EBF9-40CB-86C9-49DE2057899E}"/>
                </a:ext>
              </a:extLst>
            </p:cNvPr>
            <p:cNvSpPr/>
            <p:nvPr/>
          </p:nvSpPr>
          <p:spPr>
            <a:xfrm>
              <a:off x="9973237" y="822961"/>
              <a:ext cx="2100665" cy="580375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DE70892-A459-42EA-80C4-9EBDA3F2D64E}"/>
                </a:ext>
              </a:extLst>
            </p:cNvPr>
            <p:cNvSpPr txBox="1"/>
            <p:nvPr/>
          </p:nvSpPr>
          <p:spPr>
            <a:xfrm>
              <a:off x="9973237" y="898164"/>
              <a:ext cx="2039897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900" dirty="0"/>
                <a:t>알리기 게시판은 카드형식으로 구현한다</a:t>
              </a:r>
              <a:r>
                <a:rPr lang="en-US" altLang="ko-KR" sz="900" dirty="0"/>
                <a:t>.</a:t>
              </a:r>
            </a:p>
            <a:p>
              <a:pPr marL="228600" indent="-228600">
                <a:buAutoNum type="arabicPeriod"/>
              </a:pPr>
              <a:endParaRPr lang="en-US" altLang="ko-KR" sz="900" dirty="0"/>
            </a:p>
            <a:p>
              <a:pPr marL="228600" indent="-228600">
                <a:buAutoNum type="arabicPeriod"/>
              </a:pPr>
              <a:r>
                <a:rPr lang="ko-KR" altLang="en-US" sz="900" dirty="0"/>
                <a:t>상단에 설명 및 하단에 아이디어 알리기 및 </a:t>
              </a:r>
              <a:r>
                <a:rPr lang="en-US" altLang="ko-KR" sz="900" dirty="0"/>
                <a:t>3</a:t>
              </a:r>
              <a:r>
                <a:rPr lang="ko-KR" altLang="en-US" sz="900" dirty="0"/>
                <a:t>개의 이미지를 노출한다</a:t>
              </a:r>
              <a:r>
                <a:rPr lang="en-US" altLang="ko-KR" sz="900" dirty="0"/>
                <a:t>.</a:t>
              </a:r>
            </a:p>
            <a:p>
              <a:pPr marL="228600" indent="-228600">
                <a:buAutoNum type="arabicPeriod"/>
              </a:pPr>
              <a:endParaRPr lang="en-US" altLang="ko-KR" sz="900" dirty="0"/>
            </a:p>
            <a:p>
              <a:pPr marL="228600" indent="-228600">
                <a:buAutoNum type="arabicPeriod"/>
              </a:pPr>
              <a:r>
                <a:rPr lang="ko-KR" altLang="en-US" sz="900" dirty="0"/>
                <a:t>마우스 오버 이벤트를 구현한다</a:t>
              </a:r>
              <a:r>
                <a:rPr lang="en-US" altLang="ko-KR" sz="900" dirty="0"/>
                <a:t>.</a:t>
              </a:r>
              <a:br>
                <a:rPr lang="en-US" altLang="ko-KR" sz="900" dirty="0"/>
              </a:br>
              <a:r>
                <a:rPr lang="en-US" altLang="ko-KR" sz="900" dirty="0"/>
                <a:t>(</a:t>
              </a:r>
              <a:r>
                <a:rPr lang="ko-KR" altLang="en-US" sz="900" dirty="0"/>
                <a:t>즐겨찾기 및 댓글 수</a:t>
              </a:r>
              <a:r>
                <a:rPr lang="en-US" altLang="ko-KR" sz="900" dirty="0"/>
                <a:t>)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D88B9325-7039-43EF-9164-361D68C6BE7B}"/>
                </a:ext>
              </a:extLst>
            </p:cNvPr>
            <p:cNvGrpSpPr/>
            <p:nvPr/>
          </p:nvGrpSpPr>
          <p:grpSpPr>
            <a:xfrm>
              <a:off x="4770833" y="224504"/>
              <a:ext cx="7303069" cy="518776"/>
              <a:chOff x="4770833" y="224504"/>
              <a:chExt cx="7303069" cy="518776"/>
            </a:xfrm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5D225AAD-8D01-44D0-AD88-23F3F9257E15}"/>
                  </a:ext>
                </a:extLst>
              </p:cNvPr>
              <p:cNvSpPr/>
              <p:nvPr/>
            </p:nvSpPr>
            <p:spPr>
              <a:xfrm>
                <a:off x="9973237" y="231289"/>
                <a:ext cx="2100665" cy="509194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6899C9B-8FC8-4D0C-AC9D-364397E76A79}"/>
                  </a:ext>
                </a:extLst>
              </p:cNvPr>
              <p:cNvSpPr txBox="1"/>
              <p:nvPr/>
            </p:nvSpPr>
            <p:spPr>
              <a:xfrm>
                <a:off x="9973238" y="255054"/>
                <a:ext cx="18701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알리기 게시판</a:t>
                </a:r>
              </a:p>
            </p:txBody>
          </p: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1594EED5-5A40-44FB-9B4E-08F7898C51AD}"/>
                  </a:ext>
                </a:extLst>
              </p:cNvPr>
              <p:cNvGrpSpPr/>
              <p:nvPr/>
            </p:nvGrpSpPr>
            <p:grpSpPr>
              <a:xfrm>
                <a:off x="4770833" y="234086"/>
                <a:ext cx="888108" cy="509194"/>
                <a:chOff x="9973237" y="231289"/>
                <a:chExt cx="2100665" cy="509194"/>
              </a:xfrm>
            </p:grpSpPr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85AC71D9-5B19-4693-82EB-C1F87669AFE8}"/>
                    </a:ext>
                  </a:extLst>
                </p:cNvPr>
                <p:cNvSpPr/>
                <p:nvPr/>
              </p:nvSpPr>
              <p:spPr>
                <a:xfrm>
                  <a:off x="9973237" y="231289"/>
                  <a:ext cx="2100665" cy="509194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A4130AC0-8383-4300-843F-AB43C37B43F2}"/>
                    </a:ext>
                  </a:extLst>
                </p:cNvPr>
                <p:cNvSpPr txBox="1"/>
                <p:nvPr/>
              </p:nvSpPr>
              <p:spPr>
                <a:xfrm>
                  <a:off x="9973237" y="255054"/>
                  <a:ext cx="187015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요구 사항 </a:t>
                  </a:r>
                </a:p>
              </p:txBody>
            </p:sp>
          </p:grp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BD3CD4C7-8183-463D-BAB2-4B93C1DF5772}"/>
                  </a:ext>
                </a:extLst>
              </p:cNvPr>
              <p:cNvGrpSpPr/>
              <p:nvPr/>
            </p:nvGrpSpPr>
            <p:grpSpPr>
              <a:xfrm>
                <a:off x="5744828" y="224504"/>
                <a:ext cx="4130955" cy="509194"/>
                <a:chOff x="9973237" y="231289"/>
                <a:chExt cx="2100665" cy="509194"/>
              </a:xfrm>
            </p:grpSpPr>
            <p:sp>
              <p:nvSpPr>
                <p:cNvPr id="87" name="직사각형 86">
                  <a:extLst>
                    <a:ext uri="{FF2B5EF4-FFF2-40B4-BE49-F238E27FC236}">
                      <a16:creationId xmlns:a16="http://schemas.microsoft.com/office/drawing/2014/main" id="{E8461452-7465-45BC-9D3F-0D85C80E0CD5}"/>
                    </a:ext>
                  </a:extLst>
                </p:cNvPr>
                <p:cNvSpPr/>
                <p:nvPr/>
              </p:nvSpPr>
              <p:spPr>
                <a:xfrm>
                  <a:off x="9973237" y="231289"/>
                  <a:ext cx="2100665" cy="509194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6906A48-2021-4BAD-B739-C223A3417A96}"/>
                    </a:ext>
                  </a:extLst>
                </p:cNvPr>
                <p:cNvSpPr txBox="1"/>
                <p:nvPr/>
              </p:nvSpPr>
              <p:spPr>
                <a:xfrm>
                  <a:off x="9973239" y="255054"/>
                  <a:ext cx="18701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 err="1"/>
                    <a:t>소싱코디</a:t>
                  </a:r>
                  <a:r>
                    <a:rPr lang="en-US" altLang="ko-KR" sz="900" dirty="0"/>
                    <a:t>(</a:t>
                  </a:r>
                  <a:r>
                    <a:rPr lang="ko-KR" altLang="en-US" sz="900" dirty="0"/>
                    <a:t>관리자</a:t>
                  </a:r>
                  <a:r>
                    <a:rPr lang="en-US" altLang="ko-KR" sz="900" dirty="0"/>
                    <a:t>)</a:t>
                  </a:r>
                  <a:r>
                    <a:rPr lang="ko-KR" altLang="en-US" sz="900" dirty="0"/>
                    <a:t>는 알리기 메뉴에 게시물을 등록할 수 있다</a:t>
                  </a:r>
                  <a:r>
                    <a:rPr lang="en-US" altLang="ko-KR" sz="900" dirty="0"/>
                    <a:t>.</a:t>
                  </a:r>
                </a:p>
                <a:p>
                  <a:r>
                    <a:rPr lang="ko-KR" altLang="en-US" sz="900" dirty="0"/>
                    <a:t>일반사용자는 알리기 게시판을 볼 수 있다</a:t>
                  </a:r>
                  <a:r>
                    <a:rPr lang="en-US" altLang="ko-KR" sz="900" dirty="0"/>
                    <a:t>.</a:t>
                  </a:r>
                </a:p>
              </p:txBody>
            </p:sp>
          </p:grp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0DBBC5D-348B-41EE-BECC-763EABB28447}"/>
              </a:ext>
            </a:extLst>
          </p:cNvPr>
          <p:cNvSpPr txBox="1"/>
          <p:nvPr/>
        </p:nvSpPr>
        <p:spPr>
          <a:xfrm>
            <a:off x="1022353" y="1563188"/>
            <a:ext cx="2365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올리기                    </a:t>
            </a:r>
            <a:r>
              <a:rPr lang="ko-KR" altLang="en-US" sz="1000" b="1" dirty="0">
                <a:solidFill>
                  <a:srgbClr val="F56913"/>
                </a:solidFill>
              </a:rPr>
              <a:t>알리기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EB34A0B-5F01-4C05-AA24-576B8CE8C8EF}"/>
              </a:ext>
            </a:extLst>
          </p:cNvPr>
          <p:cNvCxnSpPr/>
          <p:nvPr/>
        </p:nvCxnSpPr>
        <p:spPr>
          <a:xfrm>
            <a:off x="2610276" y="1838926"/>
            <a:ext cx="432466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9707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4687A7D-A3BD-4965-AE06-21A329E312A6}"/>
              </a:ext>
            </a:extLst>
          </p:cNvPr>
          <p:cNvSpPr/>
          <p:nvPr/>
        </p:nvSpPr>
        <p:spPr>
          <a:xfrm rot="5400000">
            <a:off x="4631120" y="870993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027EB-74F9-4FCF-B235-E68E53C06DA1}"/>
              </a:ext>
            </a:extLst>
          </p:cNvPr>
          <p:cNvSpPr txBox="1"/>
          <p:nvPr/>
        </p:nvSpPr>
        <p:spPr>
          <a:xfrm>
            <a:off x="276112" y="840174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5D760-0910-4A78-8B1A-3093A68F6118}"/>
              </a:ext>
            </a:extLst>
          </p:cNvPr>
          <p:cNvSpPr txBox="1"/>
          <p:nvPr/>
        </p:nvSpPr>
        <p:spPr>
          <a:xfrm>
            <a:off x="3605994" y="855062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42FFB551-64CB-46AC-B5CA-E9220D2C6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856527"/>
            <a:ext cx="187123" cy="19834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2AF059-E6DF-48DA-ADD5-7738AACFDD59}"/>
              </a:ext>
            </a:extLst>
          </p:cNvPr>
          <p:cNvGrpSpPr/>
          <p:nvPr/>
        </p:nvGrpSpPr>
        <p:grpSpPr>
          <a:xfrm>
            <a:off x="1022353" y="1274060"/>
            <a:ext cx="7303873" cy="538776"/>
            <a:chOff x="1022353" y="2068720"/>
            <a:chExt cx="7303873" cy="5387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D9128E-771C-4D24-A818-960664B981CE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B43FB4-E449-4024-BAB9-76588F63A315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77C9AB-BE74-4D31-A2D2-68B6C7CB53AB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CA66F99-1D3B-4788-BA43-54099DE36445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E37262-E838-4FA4-A3BB-FB9FE1AE8AF9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87A6EC-B291-4FFB-A952-606650049CE2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23" name="그래픽 22" descr="크리켓">
              <a:extLst>
                <a:ext uri="{FF2B5EF4-FFF2-40B4-BE49-F238E27FC236}">
                  <a16:creationId xmlns:a16="http://schemas.microsoft.com/office/drawing/2014/main" id="{1FF1A094-AB83-4D76-A377-38959A02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2D49A10-6AA6-4D21-A377-E71B8C092D22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4563BB-6AFF-469F-9ADD-081FDFFCF859}"/>
              </a:ext>
            </a:extLst>
          </p:cNvPr>
          <p:cNvCxnSpPr>
            <a:cxnSpLocks/>
          </p:cNvCxnSpPr>
          <p:nvPr/>
        </p:nvCxnSpPr>
        <p:spPr>
          <a:xfrm>
            <a:off x="209104" y="1844165"/>
            <a:ext cx="9463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8F28B0-D40C-4DCA-AB7F-4358E2779BB7}"/>
              </a:ext>
            </a:extLst>
          </p:cNvPr>
          <p:cNvSpPr/>
          <p:nvPr/>
        </p:nvSpPr>
        <p:spPr>
          <a:xfrm>
            <a:off x="703279" y="4233391"/>
            <a:ext cx="1937275" cy="210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6D88E3-8913-466E-9A96-4ADB0E6E8BA3}"/>
              </a:ext>
            </a:extLst>
          </p:cNvPr>
          <p:cNvGrpSpPr/>
          <p:nvPr/>
        </p:nvGrpSpPr>
        <p:grpSpPr>
          <a:xfrm>
            <a:off x="7131869" y="4233389"/>
            <a:ext cx="1937275" cy="2102943"/>
            <a:chOff x="6995392" y="2178422"/>
            <a:chExt cx="2100665" cy="209236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805BC77-CCE3-4CE8-B441-CE5A9ECF9816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E29D11-0E40-4E47-8404-46E5CD0D3338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33" name="하트 32">
              <a:extLst>
                <a:ext uri="{FF2B5EF4-FFF2-40B4-BE49-F238E27FC236}">
                  <a16:creationId xmlns:a16="http://schemas.microsoft.com/office/drawing/2014/main" id="{51D83B65-EB7A-4885-A9FE-8FCF1FF41DF8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FCD48C6-F95C-47D2-995D-E8E2408A73A2}"/>
              </a:ext>
            </a:extLst>
          </p:cNvPr>
          <p:cNvGrpSpPr/>
          <p:nvPr/>
        </p:nvGrpSpPr>
        <p:grpSpPr>
          <a:xfrm>
            <a:off x="2856152" y="4233388"/>
            <a:ext cx="1937275" cy="2102943"/>
            <a:chOff x="6995392" y="2178422"/>
            <a:chExt cx="2100665" cy="209236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66F7F59-9622-4B86-8233-F7C2274CAEB3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CAB3E43-CC9C-4FEE-A7A0-8D1D6105E601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37" name="하트 36">
              <a:extLst>
                <a:ext uri="{FF2B5EF4-FFF2-40B4-BE49-F238E27FC236}">
                  <a16:creationId xmlns:a16="http://schemas.microsoft.com/office/drawing/2014/main" id="{4C312CDA-F1E1-43D0-BF1E-FF9FB2B56C13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5E5EE55-BE4B-4B4B-A3B2-D6C75DFFFF7F}"/>
              </a:ext>
            </a:extLst>
          </p:cNvPr>
          <p:cNvGrpSpPr/>
          <p:nvPr/>
        </p:nvGrpSpPr>
        <p:grpSpPr>
          <a:xfrm>
            <a:off x="4978996" y="4233387"/>
            <a:ext cx="1937275" cy="2102943"/>
            <a:chOff x="6995392" y="2178422"/>
            <a:chExt cx="2100665" cy="209236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6735362-FD1A-449F-9363-2E6A15967E4A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266F2F-9FF3-4F75-A39F-BE0C23676170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1" name="하트 40">
              <a:extLst>
                <a:ext uri="{FF2B5EF4-FFF2-40B4-BE49-F238E27FC236}">
                  <a16:creationId xmlns:a16="http://schemas.microsoft.com/office/drawing/2014/main" id="{9E347873-6A4A-4583-A446-4070DC03E952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EA67160-9BB5-471E-B523-BB76023783D2}"/>
              </a:ext>
            </a:extLst>
          </p:cNvPr>
          <p:cNvSpPr/>
          <p:nvPr/>
        </p:nvSpPr>
        <p:spPr>
          <a:xfrm>
            <a:off x="700945" y="3832376"/>
            <a:ext cx="590214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1</a:t>
            </a:r>
            <a:r>
              <a:rPr lang="ko-KR" altLang="en-US" sz="1050" b="1" dirty="0">
                <a:solidFill>
                  <a:schemeClr val="tx1"/>
                </a:solidFill>
              </a:rPr>
              <a:t>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85C68E1-2274-42B0-8500-5128A55C1994}"/>
              </a:ext>
            </a:extLst>
          </p:cNvPr>
          <p:cNvSpPr/>
          <p:nvPr/>
        </p:nvSpPr>
        <p:spPr>
          <a:xfrm>
            <a:off x="1291159" y="3832376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신규등록순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C295107-11C2-40C7-825C-36A474812539}"/>
              </a:ext>
            </a:extLst>
          </p:cNvPr>
          <p:cNvSpPr/>
          <p:nvPr/>
        </p:nvSpPr>
        <p:spPr>
          <a:xfrm>
            <a:off x="2106644" y="3832376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리뷰많은순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8AE42C6-FAA6-4AF3-A3C8-2AF610BB1C61}"/>
              </a:ext>
            </a:extLst>
          </p:cNvPr>
          <p:cNvSpPr/>
          <p:nvPr/>
        </p:nvSpPr>
        <p:spPr>
          <a:xfrm>
            <a:off x="2929585" y="3832376"/>
            <a:ext cx="5176543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EDE4573-D800-4CAC-B1E3-C1BB39CDE2AF}"/>
              </a:ext>
            </a:extLst>
          </p:cNvPr>
          <p:cNvSpPr/>
          <p:nvPr/>
        </p:nvSpPr>
        <p:spPr>
          <a:xfrm>
            <a:off x="7314992" y="3832376"/>
            <a:ext cx="791135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</a:t>
            </a:r>
            <a:r>
              <a:rPr lang="ko-KR" altLang="en-US" sz="800" dirty="0">
                <a:solidFill>
                  <a:schemeClr val="tx1"/>
                </a:solidFill>
              </a:rPr>
              <a:t>줄 보기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550564D-DC39-41C3-8291-7ABAE3169B89}"/>
              </a:ext>
            </a:extLst>
          </p:cNvPr>
          <p:cNvSpPr/>
          <p:nvPr/>
        </p:nvSpPr>
        <p:spPr>
          <a:xfrm>
            <a:off x="8122263" y="3861836"/>
            <a:ext cx="217105" cy="237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화살표: 갈매기형 수장 66">
            <a:extLst>
              <a:ext uri="{FF2B5EF4-FFF2-40B4-BE49-F238E27FC236}">
                <a16:creationId xmlns:a16="http://schemas.microsoft.com/office/drawing/2014/main" id="{2C72D626-7220-4200-AB39-5DE5E06DDB40}"/>
              </a:ext>
            </a:extLst>
          </p:cNvPr>
          <p:cNvSpPr/>
          <p:nvPr/>
        </p:nvSpPr>
        <p:spPr>
          <a:xfrm rot="5400000">
            <a:off x="8173171" y="3920981"/>
            <a:ext cx="104396" cy="107685"/>
          </a:xfrm>
          <a:prstGeom prst="chevron">
            <a:avLst>
              <a:gd name="adj" fmla="val 7322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CD22EA-F7A9-4931-B701-7AC8EEA18FBC}"/>
              </a:ext>
            </a:extLst>
          </p:cNvPr>
          <p:cNvSpPr/>
          <p:nvPr/>
        </p:nvSpPr>
        <p:spPr>
          <a:xfrm>
            <a:off x="8349659" y="3808483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2C12CF0-2C50-45F1-B5EE-B7235AFB540A}"/>
              </a:ext>
            </a:extLst>
          </p:cNvPr>
          <p:cNvSpPr/>
          <p:nvPr/>
        </p:nvSpPr>
        <p:spPr>
          <a:xfrm>
            <a:off x="8743326" y="3809071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AE71DAA-84F0-4A86-8121-C673B0BE3E66}"/>
              </a:ext>
            </a:extLst>
          </p:cNvPr>
          <p:cNvSpPr/>
          <p:nvPr/>
        </p:nvSpPr>
        <p:spPr>
          <a:xfrm>
            <a:off x="8782853" y="3858867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4567CCC-EFA2-4C32-BF0B-3F00A9DDDA90}"/>
              </a:ext>
            </a:extLst>
          </p:cNvPr>
          <p:cNvSpPr/>
          <p:nvPr/>
        </p:nvSpPr>
        <p:spPr>
          <a:xfrm>
            <a:off x="8782853" y="3985458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26D3008-DF73-4D80-8A17-2E9AF740D4FD}"/>
              </a:ext>
            </a:extLst>
          </p:cNvPr>
          <p:cNvSpPr/>
          <p:nvPr/>
        </p:nvSpPr>
        <p:spPr>
          <a:xfrm>
            <a:off x="8405277" y="3858868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34984C3-3FDB-4446-845D-7F4C46563825}"/>
              </a:ext>
            </a:extLst>
          </p:cNvPr>
          <p:cNvSpPr/>
          <p:nvPr/>
        </p:nvSpPr>
        <p:spPr>
          <a:xfrm>
            <a:off x="8521190" y="3858867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57B2A72-EBCF-4674-99B3-30156000EFBA}"/>
              </a:ext>
            </a:extLst>
          </p:cNvPr>
          <p:cNvSpPr/>
          <p:nvPr/>
        </p:nvSpPr>
        <p:spPr>
          <a:xfrm>
            <a:off x="8405277" y="3985459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4BF9F05-413F-4D24-9475-F5046BDC84A0}"/>
              </a:ext>
            </a:extLst>
          </p:cNvPr>
          <p:cNvSpPr/>
          <p:nvPr/>
        </p:nvSpPr>
        <p:spPr>
          <a:xfrm>
            <a:off x="8521189" y="3985458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6222856-6F28-4104-85D1-EE1E741814D5}"/>
              </a:ext>
            </a:extLst>
          </p:cNvPr>
          <p:cNvCxnSpPr>
            <a:cxnSpLocks/>
          </p:cNvCxnSpPr>
          <p:nvPr/>
        </p:nvCxnSpPr>
        <p:spPr>
          <a:xfrm>
            <a:off x="8893440" y="3864246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96607-8ECF-4E86-8A43-EADCEA6BBA33}"/>
              </a:ext>
            </a:extLst>
          </p:cNvPr>
          <p:cNvCxnSpPr>
            <a:cxnSpLocks/>
          </p:cNvCxnSpPr>
          <p:nvPr/>
        </p:nvCxnSpPr>
        <p:spPr>
          <a:xfrm>
            <a:off x="8895233" y="3914448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7E8DA2A-5555-4646-BE34-A227C7C75508}"/>
              </a:ext>
            </a:extLst>
          </p:cNvPr>
          <p:cNvCxnSpPr>
            <a:cxnSpLocks/>
          </p:cNvCxnSpPr>
          <p:nvPr/>
        </p:nvCxnSpPr>
        <p:spPr>
          <a:xfrm>
            <a:off x="8900614" y="3984372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2575D73-121D-4227-A3B0-145C2E89026F}"/>
              </a:ext>
            </a:extLst>
          </p:cNvPr>
          <p:cNvCxnSpPr>
            <a:cxnSpLocks/>
          </p:cNvCxnSpPr>
          <p:nvPr/>
        </p:nvCxnSpPr>
        <p:spPr>
          <a:xfrm>
            <a:off x="8902407" y="4034574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더하기 기호 79">
            <a:extLst>
              <a:ext uri="{FF2B5EF4-FFF2-40B4-BE49-F238E27FC236}">
                <a16:creationId xmlns:a16="http://schemas.microsoft.com/office/drawing/2014/main" id="{39C352AB-332C-4A84-88CB-D5C78D8A15A7}"/>
              </a:ext>
            </a:extLst>
          </p:cNvPr>
          <p:cNvSpPr/>
          <p:nvPr/>
        </p:nvSpPr>
        <p:spPr>
          <a:xfrm>
            <a:off x="1352206" y="4936926"/>
            <a:ext cx="679315" cy="695864"/>
          </a:xfrm>
          <a:prstGeom prst="mathPlus">
            <a:avLst>
              <a:gd name="adj1" fmla="val 99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F552CA-1A0D-495B-9990-8179294AE1AD}"/>
              </a:ext>
            </a:extLst>
          </p:cNvPr>
          <p:cNvSpPr txBox="1"/>
          <p:nvPr/>
        </p:nvSpPr>
        <p:spPr>
          <a:xfrm>
            <a:off x="1285539" y="5714039"/>
            <a:ext cx="1025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아이디어 </a:t>
            </a:r>
            <a:b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알리기</a:t>
            </a:r>
          </a:p>
        </p:txBody>
      </p:sp>
      <p:sp>
        <p:nvSpPr>
          <p:cNvPr id="2" name="화살표: 위쪽 1">
            <a:extLst>
              <a:ext uri="{FF2B5EF4-FFF2-40B4-BE49-F238E27FC236}">
                <a16:creationId xmlns:a16="http://schemas.microsoft.com/office/drawing/2014/main" id="{F574FB85-1D64-4523-B832-C637440ACF9B}"/>
              </a:ext>
            </a:extLst>
          </p:cNvPr>
          <p:cNvSpPr/>
          <p:nvPr/>
        </p:nvSpPr>
        <p:spPr>
          <a:xfrm rot="20307538">
            <a:off x="1741543" y="5313239"/>
            <a:ext cx="170880" cy="272502"/>
          </a:xfrm>
          <a:prstGeom prst="upArrow">
            <a:avLst>
              <a:gd name="adj1" fmla="val 16848"/>
              <a:gd name="adj2" fmla="val 12663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D2EDC8-010C-4059-93DF-0A47C89BC1D3}"/>
              </a:ext>
            </a:extLst>
          </p:cNvPr>
          <p:cNvSpPr txBox="1"/>
          <p:nvPr/>
        </p:nvSpPr>
        <p:spPr>
          <a:xfrm>
            <a:off x="3101912" y="2775984"/>
            <a:ext cx="3754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여러분의 아이디어를 참고하여 </a:t>
            </a:r>
            <a:r>
              <a:rPr lang="ko-KR" altLang="en-US" sz="1400" b="1" dirty="0" err="1">
                <a:solidFill>
                  <a:schemeClr val="accent2"/>
                </a:solidFill>
              </a:rPr>
              <a:t>소싱코디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가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pick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한 아이디어 입니다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9BD5BA-D70E-4220-BCD8-1255624E59D1}"/>
              </a:ext>
            </a:extLst>
          </p:cNvPr>
          <p:cNvSpPr txBox="1"/>
          <p:nvPr/>
        </p:nvSpPr>
        <p:spPr>
          <a:xfrm>
            <a:off x="337193" y="859621"/>
            <a:ext cx="270554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            사용자님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E118730E-8669-41BD-B250-841F17060B88}"/>
              </a:ext>
            </a:extLst>
          </p:cNvPr>
          <p:cNvGrpSpPr/>
          <p:nvPr/>
        </p:nvGrpSpPr>
        <p:grpSpPr>
          <a:xfrm>
            <a:off x="1479981" y="816643"/>
            <a:ext cx="6470806" cy="2777702"/>
            <a:chOff x="6995392" y="2060803"/>
            <a:chExt cx="1977976" cy="2209982"/>
          </a:xfrm>
          <a:solidFill>
            <a:schemeClr val="bg1"/>
          </a:solidFill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03D45D1-EFC0-4A00-8641-5158A454B14A}"/>
                </a:ext>
              </a:extLst>
            </p:cNvPr>
            <p:cNvSpPr/>
            <p:nvPr/>
          </p:nvSpPr>
          <p:spPr>
            <a:xfrm>
              <a:off x="6995392" y="2060803"/>
              <a:ext cx="1977976" cy="2209982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E285C9C-C073-4590-AF25-60DADCEC7B04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10127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7DE883F-5BEB-4A9E-9E65-AE0F9B501D7B}"/>
              </a:ext>
            </a:extLst>
          </p:cNvPr>
          <p:cNvSpPr/>
          <p:nvPr/>
        </p:nvSpPr>
        <p:spPr>
          <a:xfrm>
            <a:off x="3520854" y="1777940"/>
            <a:ext cx="2365976" cy="314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ㅇㅇㅇ님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아이디어 알리기는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accent2"/>
                </a:solidFill>
              </a:rPr>
              <a:t>소싱코디</a:t>
            </a:r>
            <a:r>
              <a:rPr lang="ko-KR" altLang="en-US" sz="1400" dirty="0" err="1">
                <a:solidFill>
                  <a:schemeClr val="tx1"/>
                </a:solidFill>
              </a:rPr>
              <a:t>만</a:t>
            </a:r>
            <a:r>
              <a:rPr lang="ko-KR" altLang="en-US" sz="1400" dirty="0">
                <a:solidFill>
                  <a:schemeClr val="tx1"/>
                </a:solidFill>
              </a:rPr>
              <a:t> 할 수 있어요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F2B4A03-4AD2-4A9A-9EC8-EF5100CD6E25}"/>
              </a:ext>
            </a:extLst>
          </p:cNvPr>
          <p:cNvSpPr txBox="1"/>
          <p:nvPr/>
        </p:nvSpPr>
        <p:spPr>
          <a:xfrm>
            <a:off x="3814160" y="2916319"/>
            <a:ext cx="182752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확인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D1E61238-F888-4013-87EE-51A53440AFDD}"/>
              </a:ext>
            </a:extLst>
          </p:cNvPr>
          <p:cNvGrpSpPr/>
          <p:nvPr/>
        </p:nvGrpSpPr>
        <p:grpSpPr>
          <a:xfrm>
            <a:off x="4770833" y="224504"/>
            <a:ext cx="7303069" cy="6402207"/>
            <a:chOff x="4770833" y="224504"/>
            <a:chExt cx="7303069" cy="6402207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21AFBB49-C5DD-4263-AA66-D62CD46E2E00}"/>
                </a:ext>
              </a:extLst>
            </p:cNvPr>
            <p:cNvSpPr/>
            <p:nvPr/>
          </p:nvSpPr>
          <p:spPr>
            <a:xfrm>
              <a:off x="9973237" y="822961"/>
              <a:ext cx="2100665" cy="580375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F3AB11A-5EA5-40AE-B899-7208B5926794}"/>
                </a:ext>
              </a:extLst>
            </p:cNvPr>
            <p:cNvSpPr txBox="1"/>
            <p:nvPr/>
          </p:nvSpPr>
          <p:spPr>
            <a:xfrm>
              <a:off x="9973237" y="898164"/>
              <a:ext cx="203989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900" dirty="0"/>
                <a:t>일반 사용자가 알리기 메뉴 게시판에 알리기 메뉴를 클릭할 경우 안내 팝업이 뜬다</a:t>
              </a:r>
              <a:r>
                <a:rPr lang="en-US" altLang="ko-KR" sz="900" dirty="0"/>
                <a:t>.</a:t>
              </a:r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E660E8B6-7EF4-4215-9889-1FCB0D8C583D}"/>
                </a:ext>
              </a:extLst>
            </p:cNvPr>
            <p:cNvGrpSpPr/>
            <p:nvPr/>
          </p:nvGrpSpPr>
          <p:grpSpPr>
            <a:xfrm>
              <a:off x="4770833" y="224504"/>
              <a:ext cx="7303069" cy="518776"/>
              <a:chOff x="4770833" y="224504"/>
              <a:chExt cx="7303069" cy="518776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81F979F3-D7BA-4D59-8EAF-FA1C0161AB11}"/>
                  </a:ext>
                </a:extLst>
              </p:cNvPr>
              <p:cNvSpPr/>
              <p:nvPr/>
            </p:nvSpPr>
            <p:spPr>
              <a:xfrm>
                <a:off x="9973237" y="231289"/>
                <a:ext cx="2100665" cy="509194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C366D6A-2D13-4FB6-A78F-F283DD709CF3}"/>
                  </a:ext>
                </a:extLst>
              </p:cNvPr>
              <p:cNvSpPr txBox="1"/>
              <p:nvPr/>
            </p:nvSpPr>
            <p:spPr>
              <a:xfrm>
                <a:off x="9973238" y="255054"/>
                <a:ext cx="18701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알리기 게시판</a:t>
                </a:r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7E92C699-9805-43FA-83D0-17180064D137}"/>
                  </a:ext>
                </a:extLst>
              </p:cNvPr>
              <p:cNvGrpSpPr/>
              <p:nvPr/>
            </p:nvGrpSpPr>
            <p:grpSpPr>
              <a:xfrm>
                <a:off x="4770833" y="234086"/>
                <a:ext cx="888108" cy="509194"/>
                <a:chOff x="9973237" y="231289"/>
                <a:chExt cx="2100665" cy="509194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5C58F940-61EF-4FD1-B4C7-745B9CADF588}"/>
                    </a:ext>
                  </a:extLst>
                </p:cNvPr>
                <p:cNvSpPr/>
                <p:nvPr/>
              </p:nvSpPr>
              <p:spPr>
                <a:xfrm>
                  <a:off x="9973237" y="231289"/>
                  <a:ext cx="2100665" cy="509194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960E75D5-3AC5-46E9-87B2-1FD171C651AC}"/>
                    </a:ext>
                  </a:extLst>
                </p:cNvPr>
                <p:cNvSpPr txBox="1"/>
                <p:nvPr/>
              </p:nvSpPr>
              <p:spPr>
                <a:xfrm>
                  <a:off x="9973237" y="255054"/>
                  <a:ext cx="187015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요구 사항 </a:t>
                  </a:r>
                </a:p>
              </p:txBody>
            </p:sp>
          </p:grpSp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8884FECC-EB95-44D7-885F-CBF482439588}"/>
                  </a:ext>
                </a:extLst>
              </p:cNvPr>
              <p:cNvGrpSpPr/>
              <p:nvPr/>
            </p:nvGrpSpPr>
            <p:grpSpPr>
              <a:xfrm>
                <a:off x="5744828" y="224504"/>
                <a:ext cx="4130955" cy="509194"/>
                <a:chOff x="9973237" y="231289"/>
                <a:chExt cx="2100665" cy="509194"/>
              </a:xfrm>
            </p:grpSpPr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BCFAE4D1-D054-4EAD-AD5B-68157D69488F}"/>
                    </a:ext>
                  </a:extLst>
                </p:cNvPr>
                <p:cNvSpPr/>
                <p:nvPr/>
              </p:nvSpPr>
              <p:spPr>
                <a:xfrm>
                  <a:off x="9973237" y="231289"/>
                  <a:ext cx="2100665" cy="509194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0EAA7F4-90B3-477A-9391-07355FC4F3FB}"/>
                    </a:ext>
                  </a:extLst>
                </p:cNvPr>
                <p:cNvSpPr txBox="1"/>
                <p:nvPr/>
              </p:nvSpPr>
              <p:spPr>
                <a:xfrm>
                  <a:off x="9973239" y="255054"/>
                  <a:ext cx="18701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 err="1"/>
                    <a:t>소싱코디</a:t>
                  </a:r>
                  <a:r>
                    <a:rPr lang="en-US" altLang="ko-KR" sz="900" dirty="0"/>
                    <a:t>(</a:t>
                  </a:r>
                  <a:r>
                    <a:rPr lang="ko-KR" altLang="en-US" sz="900" dirty="0"/>
                    <a:t>관리자</a:t>
                  </a:r>
                  <a:r>
                    <a:rPr lang="en-US" altLang="ko-KR" sz="900" dirty="0"/>
                    <a:t>)</a:t>
                  </a:r>
                  <a:r>
                    <a:rPr lang="ko-KR" altLang="en-US" sz="900" dirty="0"/>
                    <a:t>는 알리기 메뉴에 게시물을 등록할 수 있다</a:t>
                  </a:r>
                  <a:r>
                    <a:rPr lang="en-US" altLang="ko-KR" sz="900" dirty="0"/>
                    <a:t>.</a:t>
                  </a:r>
                </a:p>
                <a:p>
                  <a:r>
                    <a:rPr lang="ko-KR" altLang="en-US" sz="900" dirty="0"/>
                    <a:t>일반사용자는 알리기 게시판을 볼 수 있다</a:t>
                  </a:r>
                  <a:r>
                    <a:rPr lang="en-US" altLang="ko-KR" sz="900" dirty="0"/>
                    <a:t>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669622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4687A7D-A3BD-4965-AE06-21A329E312A6}"/>
              </a:ext>
            </a:extLst>
          </p:cNvPr>
          <p:cNvSpPr/>
          <p:nvPr/>
        </p:nvSpPr>
        <p:spPr>
          <a:xfrm rot="5400000">
            <a:off x="4631120" y="870993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027EB-74F9-4FCF-B235-E68E53C06DA1}"/>
              </a:ext>
            </a:extLst>
          </p:cNvPr>
          <p:cNvSpPr txBox="1"/>
          <p:nvPr/>
        </p:nvSpPr>
        <p:spPr>
          <a:xfrm>
            <a:off x="276112" y="840174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5D760-0910-4A78-8B1A-3093A68F6118}"/>
              </a:ext>
            </a:extLst>
          </p:cNvPr>
          <p:cNvSpPr txBox="1"/>
          <p:nvPr/>
        </p:nvSpPr>
        <p:spPr>
          <a:xfrm>
            <a:off x="3605994" y="855062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42FFB551-64CB-46AC-B5CA-E9220D2C6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856527"/>
            <a:ext cx="187123" cy="19834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2AF059-E6DF-48DA-ADD5-7738AACFDD59}"/>
              </a:ext>
            </a:extLst>
          </p:cNvPr>
          <p:cNvGrpSpPr/>
          <p:nvPr/>
        </p:nvGrpSpPr>
        <p:grpSpPr>
          <a:xfrm>
            <a:off x="1022353" y="1274060"/>
            <a:ext cx="7303873" cy="538776"/>
            <a:chOff x="1022353" y="2068720"/>
            <a:chExt cx="7303873" cy="5387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D9128E-771C-4D24-A818-960664B981CE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B43FB4-E449-4024-BAB9-76588F63A315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77C9AB-BE74-4D31-A2D2-68B6C7CB53AB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CA66F99-1D3B-4788-BA43-54099DE36445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E37262-E838-4FA4-A3BB-FB9FE1AE8AF9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87A6EC-B291-4FFB-A952-606650049CE2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23" name="그래픽 22" descr="크리켓">
              <a:extLst>
                <a:ext uri="{FF2B5EF4-FFF2-40B4-BE49-F238E27FC236}">
                  <a16:creationId xmlns:a16="http://schemas.microsoft.com/office/drawing/2014/main" id="{1FF1A094-AB83-4D76-A377-38959A02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2D49A10-6AA6-4D21-A377-E71B8C092D22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4563BB-6AFF-469F-9ADD-081FDFFCF859}"/>
              </a:ext>
            </a:extLst>
          </p:cNvPr>
          <p:cNvCxnSpPr>
            <a:cxnSpLocks/>
          </p:cNvCxnSpPr>
          <p:nvPr/>
        </p:nvCxnSpPr>
        <p:spPr>
          <a:xfrm>
            <a:off x="209104" y="1844165"/>
            <a:ext cx="9463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BAAA76-77DE-44CD-A131-FADE1B977AE7}"/>
              </a:ext>
            </a:extLst>
          </p:cNvPr>
          <p:cNvSpPr/>
          <p:nvPr/>
        </p:nvSpPr>
        <p:spPr>
          <a:xfrm>
            <a:off x="3588859" y="2160621"/>
            <a:ext cx="2578812" cy="314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</a:rPr>
              <a:t>엠케이지</a:t>
            </a:r>
            <a:r>
              <a:rPr lang="ko-KR" altLang="en-US" sz="2000" b="1" dirty="0">
                <a:solidFill>
                  <a:schemeClr val="tx1"/>
                </a:solidFill>
              </a:rPr>
              <a:t> 파랑 샴푸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6428FB-E555-4631-BAF2-84D7C2A16727}"/>
              </a:ext>
            </a:extLst>
          </p:cNvPr>
          <p:cNvSpPr/>
          <p:nvPr/>
        </p:nvSpPr>
        <p:spPr>
          <a:xfrm>
            <a:off x="695325" y="2773068"/>
            <a:ext cx="8388350" cy="105135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첨부 이미지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노랑샴푸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466AC1-DAB0-40FE-97F5-48461B546A04}"/>
              </a:ext>
            </a:extLst>
          </p:cNvPr>
          <p:cNvSpPr/>
          <p:nvPr/>
        </p:nvSpPr>
        <p:spPr>
          <a:xfrm>
            <a:off x="669429" y="5291385"/>
            <a:ext cx="8126092" cy="711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해당 제품은 </a:t>
            </a:r>
            <a:r>
              <a:rPr lang="ko-KR" altLang="en-US" sz="1100" dirty="0" err="1">
                <a:solidFill>
                  <a:schemeClr val="tx1"/>
                </a:solidFill>
              </a:rPr>
              <a:t>엠케이지</a:t>
            </a:r>
            <a:r>
              <a:rPr lang="ko-KR" altLang="en-US" sz="1100" dirty="0">
                <a:solidFill>
                  <a:schemeClr val="tx1"/>
                </a:solidFill>
              </a:rPr>
              <a:t> 제품으로 </a:t>
            </a:r>
            <a:r>
              <a:rPr lang="ko-KR" altLang="en-US" sz="1100" dirty="0" err="1">
                <a:solidFill>
                  <a:schemeClr val="tx1"/>
                </a:solidFill>
              </a:rPr>
              <a:t>김지효가</a:t>
            </a:r>
            <a:r>
              <a:rPr lang="ko-KR" altLang="en-US" sz="1100" dirty="0">
                <a:solidFill>
                  <a:schemeClr val="tx1"/>
                </a:solidFill>
              </a:rPr>
              <a:t> 제안하였고 색상은 노랗고 머리도 노랗고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=======================================================</a:t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ko-KR" altLang="en-US" sz="1100" dirty="0">
                <a:solidFill>
                  <a:schemeClr val="tx1"/>
                </a:solidFill>
              </a:rPr>
              <a:t>코딩 의견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해당 제품을 파란색으로 변경하였어요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욕실에는 노랑색은 어울리지 않거든요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마침 해당 상품이 있어 이미지와 함께 올립니다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1DC46-5902-4F8E-8B73-D0F5E5257F85}"/>
              </a:ext>
            </a:extLst>
          </p:cNvPr>
          <p:cNvSpPr txBox="1"/>
          <p:nvPr/>
        </p:nvSpPr>
        <p:spPr>
          <a:xfrm>
            <a:off x="615351" y="1893118"/>
            <a:ext cx="2507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VIEW : 20 Favorite : 3</a:t>
            </a:r>
            <a:endParaRPr lang="ko-KR" altLang="en-US" sz="1200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BB76860-3B14-4E61-8A2F-A813321519AE}"/>
              </a:ext>
            </a:extLst>
          </p:cNvPr>
          <p:cNvGrpSpPr/>
          <p:nvPr/>
        </p:nvGrpSpPr>
        <p:grpSpPr>
          <a:xfrm>
            <a:off x="9474454" y="1844165"/>
            <a:ext cx="213480" cy="4228831"/>
            <a:chOff x="9569235" y="589489"/>
            <a:chExt cx="213480" cy="4228831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A497C01-15EC-4EE5-907D-7323E4BE665A}"/>
                </a:ext>
              </a:extLst>
            </p:cNvPr>
            <p:cNvSpPr/>
            <p:nvPr/>
          </p:nvSpPr>
          <p:spPr>
            <a:xfrm>
              <a:off x="9569235" y="589489"/>
              <a:ext cx="213479" cy="17572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817C00A4-D35E-4C18-BBF1-2500A6B4E3D0}"/>
                </a:ext>
              </a:extLst>
            </p:cNvPr>
            <p:cNvSpPr/>
            <p:nvPr/>
          </p:nvSpPr>
          <p:spPr>
            <a:xfrm>
              <a:off x="9619413" y="630694"/>
              <a:ext cx="113122" cy="93312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3AFDB5C-39E4-4C93-AF61-F5FC2CFBCA56}"/>
                </a:ext>
              </a:extLst>
            </p:cNvPr>
            <p:cNvSpPr/>
            <p:nvPr/>
          </p:nvSpPr>
          <p:spPr>
            <a:xfrm>
              <a:off x="9575375" y="1926446"/>
              <a:ext cx="207340" cy="28918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B284C22-348D-41BB-B183-34C1FC9DF828}"/>
                </a:ext>
              </a:extLst>
            </p:cNvPr>
            <p:cNvSpPr/>
            <p:nvPr/>
          </p:nvSpPr>
          <p:spPr>
            <a:xfrm>
              <a:off x="9569235" y="762942"/>
              <a:ext cx="213479" cy="209430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B126823-A552-4C4C-A92B-AAB51437E234}"/>
              </a:ext>
            </a:extLst>
          </p:cNvPr>
          <p:cNvSpPr txBox="1"/>
          <p:nvPr/>
        </p:nvSpPr>
        <p:spPr>
          <a:xfrm>
            <a:off x="337193" y="859621"/>
            <a:ext cx="270554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            사용자님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D4D4F7-134D-463B-91DF-67A7F2246936}"/>
              </a:ext>
            </a:extLst>
          </p:cNvPr>
          <p:cNvSpPr/>
          <p:nvPr/>
        </p:nvSpPr>
        <p:spPr>
          <a:xfrm>
            <a:off x="703735" y="4023124"/>
            <a:ext cx="8388350" cy="105135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첨부 이미지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파랑샴푸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2FE4F61-3ACB-4DB3-BD80-39127EB27D79}"/>
              </a:ext>
            </a:extLst>
          </p:cNvPr>
          <p:cNvGrpSpPr/>
          <p:nvPr/>
        </p:nvGrpSpPr>
        <p:grpSpPr>
          <a:xfrm>
            <a:off x="4770833" y="224504"/>
            <a:ext cx="7303069" cy="6402207"/>
            <a:chOff x="4770833" y="224504"/>
            <a:chExt cx="7303069" cy="6402207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DB50D23-3F3E-40F3-A493-6FA114481AEC}"/>
                </a:ext>
              </a:extLst>
            </p:cNvPr>
            <p:cNvSpPr/>
            <p:nvPr/>
          </p:nvSpPr>
          <p:spPr>
            <a:xfrm>
              <a:off x="9973237" y="822961"/>
              <a:ext cx="2100665" cy="580375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52B5E-21C0-4508-858D-712924F98740}"/>
                </a:ext>
              </a:extLst>
            </p:cNvPr>
            <p:cNvSpPr txBox="1"/>
            <p:nvPr/>
          </p:nvSpPr>
          <p:spPr>
            <a:xfrm>
              <a:off x="9973237" y="898164"/>
              <a:ext cx="2039897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900" dirty="0"/>
                <a:t>알리기 게시판의 표시 형식 및 올리기 방법은 아이디어 올리기와 동일하다</a:t>
              </a:r>
              <a:r>
                <a:rPr lang="en-US" altLang="ko-KR" sz="900" dirty="0"/>
                <a:t>.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E59FB82-5452-4FF9-AE76-90332F03D17C}"/>
                </a:ext>
              </a:extLst>
            </p:cNvPr>
            <p:cNvGrpSpPr/>
            <p:nvPr/>
          </p:nvGrpSpPr>
          <p:grpSpPr>
            <a:xfrm>
              <a:off x="4770833" y="224504"/>
              <a:ext cx="7303069" cy="518776"/>
              <a:chOff x="4770833" y="224504"/>
              <a:chExt cx="7303069" cy="518776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35CF4D2D-6C5A-41EA-B78C-9869478332C5}"/>
                  </a:ext>
                </a:extLst>
              </p:cNvPr>
              <p:cNvSpPr/>
              <p:nvPr/>
            </p:nvSpPr>
            <p:spPr>
              <a:xfrm>
                <a:off x="9973237" y="231289"/>
                <a:ext cx="2100665" cy="509194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988687-4A64-4794-BF21-1D07DBEE8CEB}"/>
                  </a:ext>
                </a:extLst>
              </p:cNvPr>
              <p:cNvSpPr txBox="1"/>
              <p:nvPr/>
            </p:nvSpPr>
            <p:spPr>
              <a:xfrm>
                <a:off x="9973238" y="255054"/>
                <a:ext cx="18701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알리기 상세</a:t>
                </a:r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2B93DEBC-CAF5-4E04-BA30-91A7FD71C9FD}"/>
                  </a:ext>
                </a:extLst>
              </p:cNvPr>
              <p:cNvGrpSpPr/>
              <p:nvPr/>
            </p:nvGrpSpPr>
            <p:grpSpPr>
              <a:xfrm>
                <a:off x="4770833" y="234086"/>
                <a:ext cx="888108" cy="509194"/>
                <a:chOff x="9973237" y="231289"/>
                <a:chExt cx="2100665" cy="509194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18B019E6-F6A5-4979-BC90-2543EA047A08}"/>
                    </a:ext>
                  </a:extLst>
                </p:cNvPr>
                <p:cNvSpPr/>
                <p:nvPr/>
              </p:nvSpPr>
              <p:spPr>
                <a:xfrm>
                  <a:off x="9973237" y="231289"/>
                  <a:ext cx="2100665" cy="509194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99C756A-A5CA-448A-B7D6-15C250E64D96}"/>
                    </a:ext>
                  </a:extLst>
                </p:cNvPr>
                <p:cNvSpPr txBox="1"/>
                <p:nvPr/>
              </p:nvSpPr>
              <p:spPr>
                <a:xfrm>
                  <a:off x="9973237" y="255054"/>
                  <a:ext cx="187015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요구 사항 </a:t>
                  </a: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0493D0C2-3C37-4DB6-AD9B-8CA26BC682D2}"/>
                  </a:ext>
                </a:extLst>
              </p:cNvPr>
              <p:cNvGrpSpPr/>
              <p:nvPr/>
            </p:nvGrpSpPr>
            <p:grpSpPr>
              <a:xfrm>
                <a:off x="5744828" y="224504"/>
                <a:ext cx="4130955" cy="509194"/>
                <a:chOff x="9973237" y="231289"/>
                <a:chExt cx="2100665" cy="509194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81946826-6E96-429D-99E7-9FD6650A88FA}"/>
                    </a:ext>
                  </a:extLst>
                </p:cNvPr>
                <p:cNvSpPr/>
                <p:nvPr/>
              </p:nvSpPr>
              <p:spPr>
                <a:xfrm>
                  <a:off x="9973237" y="231289"/>
                  <a:ext cx="2100665" cy="509194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A388D91-7D5A-4AD1-A838-70BD8A5592F4}"/>
                    </a:ext>
                  </a:extLst>
                </p:cNvPr>
                <p:cNvSpPr txBox="1"/>
                <p:nvPr/>
              </p:nvSpPr>
              <p:spPr>
                <a:xfrm>
                  <a:off x="9973239" y="255054"/>
                  <a:ext cx="18701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알리기 게시판의 표시 형식 및 올리기 방법은 아이디어 올리기와 동일하다</a:t>
                  </a:r>
                  <a:r>
                    <a:rPr lang="en-US" altLang="ko-KR" sz="900" dirty="0"/>
                    <a:t>.</a:t>
                  </a:r>
                </a:p>
              </p:txBody>
            </p:sp>
          </p:grp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E765D69-6F24-4D16-8597-4386C6352C81}"/>
              </a:ext>
            </a:extLst>
          </p:cNvPr>
          <p:cNvSpPr txBox="1"/>
          <p:nvPr/>
        </p:nvSpPr>
        <p:spPr>
          <a:xfrm>
            <a:off x="1022353" y="1563188"/>
            <a:ext cx="2365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올리기                    </a:t>
            </a:r>
            <a:r>
              <a:rPr lang="ko-KR" altLang="en-US" sz="1000" b="1" dirty="0">
                <a:solidFill>
                  <a:srgbClr val="F56913"/>
                </a:solidFill>
              </a:rPr>
              <a:t>알리기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61F05C1-4EAE-4E00-9A0C-645453FF0C30}"/>
              </a:ext>
            </a:extLst>
          </p:cNvPr>
          <p:cNvCxnSpPr/>
          <p:nvPr/>
        </p:nvCxnSpPr>
        <p:spPr>
          <a:xfrm>
            <a:off x="2610276" y="1838926"/>
            <a:ext cx="432466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46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F94D1-9581-4261-9C62-5AAF74CF7591}"/>
              </a:ext>
            </a:extLst>
          </p:cNvPr>
          <p:cNvSpPr/>
          <p:nvPr/>
        </p:nvSpPr>
        <p:spPr>
          <a:xfrm>
            <a:off x="269607" y="948786"/>
            <a:ext cx="9405769" cy="56779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CE7D6C31-F497-4F12-942D-D55EAEB09EC7}"/>
              </a:ext>
            </a:extLst>
          </p:cNvPr>
          <p:cNvSpPr/>
          <p:nvPr/>
        </p:nvSpPr>
        <p:spPr>
          <a:xfrm>
            <a:off x="9303241" y="3682070"/>
            <a:ext cx="146871" cy="253916"/>
          </a:xfrm>
          <a:prstGeom prst="chevron">
            <a:avLst>
              <a:gd name="adj" fmla="val 696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969DDC-1F48-45B5-8E3B-FBBEA65E6382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621B1A79-00A3-417B-94DA-B7888D604E96}"/>
              </a:ext>
            </a:extLst>
          </p:cNvPr>
          <p:cNvSpPr/>
          <p:nvPr/>
        </p:nvSpPr>
        <p:spPr>
          <a:xfrm rot="5400000">
            <a:off x="4631120" y="1020519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26B19-5891-418C-B391-5C9256E3C7FA}"/>
              </a:ext>
            </a:extLst>
          </p:cNvPr>
          <p:cNvSpPr txBox="1"/>
          <p:nvPr/>
        </p:nvSpPr>
        <p:spPr>
          <a:xfrm>
            <a:off x="9973237" y="898164"/>
            <a:ext cx="203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상단 로고 우측의 </a:t>
            </a:r>
            <a:r>
              <a:rPr lang="en-US" altLang="ko-KR" sz="900" dirty="0"/>
              <a:t>X</a:t>
            </a:r>
            <a:r>
              <a:rPr lang="ko-KR" altLang="en-US" sz="900" dirty="0"/>
              <a:t>단축키 </a:t>
            </a:r>
            <a:r>
              <a:rPr lang="en-US" altLang="ko-KR" sz="900" dirty="0"/>
              <a:t>(</a:t>
            </a:r>
            <a:r>
              <a:rPr lang="ko-KR" altLang="en-US" sz="900" dirty="0"/>
              <a:t>숨기기</a:t>
            </a:r>
            <a:r>
              <a:rPr lang="en-US" altLang="ko-KR" sz="900" dirty="0"/>
              <a:t>)</a:t>
            </a:r>
            <a:r>
              <a:rPr lang="ko-KR" altLang="en-US" sz="900" dirty="0"/>
              <a:t>를 클릭할 경우 로고 이미지를 감추고 전체화면으로 나타난다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상단의 </a:t>
            </a:r>
            <a:r>
              <a:rPr lang="ko-KR" altLang="en-US" sz="900" dirty="0" err="1"/>
              <a:t>펼침버튼으로</a:t>
            </a:r>
            <a:r>
              <a:rPr lang="ko-KR" altLang="en-US" sz="900" dirty="0"/>
              <a:t> 로고 이미지를 다시 불러올 수 있다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87A8E5D-4728-4A0E-8AF2-4FC1E0B1DEBA}"/>
              </a:ext>
            </a:extLst>
          </p:cNvPr>
          <p:cNvGrpSpPr/>
          <p:nvPr/>
        </p:nvGrpSpPr>
        <p:grpSpPr>
          <a:xfrm>
            <a:off x="9404051" y="2618804"/>
            <a:ext cx="268941" cy="253916"/>
            <a:chOff x="7573384" y="3429001"/>
            <a:chExt cx="268941" cy="253916"/>
          </a:xfrm>
          <a:solidFill>
            <a:schemeClr val="bg1">
              <a:lumMod val="85000"/>
            </a:schemeClr>
          </a:solidFill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FC5C728-62BC-4E73-9982-DBF2A3D5DC9C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갈매기형 수장 50">
              <a:extLst>
                <a:ext uri="{FF2B5EF4-FFF2-40B4-BE49-F238E27FC236}">
                  <a16:creationId xmlns:a16="http://schemas.microsoft.com/office/drawing/2014/main" id="{3242CA2F-8F3C-431E-97C7-DA32BB95BD71}"/>
                </a:ext>
              </a:extLst>
            </p:cNvPr>
            <p:cNvSpPr/>
            <p:nvPr/>
          </p:nvSpPr>
          <p:spPr>
            <a:xfrm rot="10800000">
              <a:off x="7641121" y="3472124"/>
              <a:ext cx="100315" cy="173428"/>
            </a:xfrm>
            <a:prstGeom prst="chevron">
              <a:avLst>
                <a:gd name="adj" fmla="val 6963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95AE9E3-C64B-4966-861C-5828687FAF5F}"/>
              </a:ext>
            </a:extLst>
          </p:cNvPr>
          <p:cNvGrpSpPr/>
          <p:nvPr/>
        </p:nvGrpSpPr>
        <p:grpSpPr>
          <a:xfrm>
            <a:off x="9405918" y="2872720"/>
            <a:ext cx="268941" cy="253916"/>
            <a:chOff x="7573384" y="3429001"/>
            <a:chExt cx="268941" cy="25391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BA64690-EA2E-47B8-9496-660C0D3B4497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화살표: 갈매기형 수장 53">
              <a:extLst>
                <a:ext uri="{FF2B5EF4-FFF2-40B4-BE49-F238E27FC236}">
                  <a16:creationId xmlns:a16="http://schemas.microsoft.com/office/drawing/2014/main" id="{6C251945-903D-43DA-9BCA-A95A967E0AFB}"/>
                </a:ext>
              </a:extLst>
            </p:cNvPr>
            <p:cNvSpPr/>
            <p:nvPr/>
          </p:nvSpPr>
          <p:spPr>
            <a:xfrm rot="16200000">
              <a:off x="7651879" y="3472124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2B14949-2E8D-40AB-B1D7-36132C8A72B7}"/>
              </a:ext>
            </a:extLst>
          </p:cNvPr>
          <p:cNvGrpSpPr/>
          <p:nvPr/>
        </p:nvGrpSpPr>
        <p:grpSpPr>
          <a:xfrm>
            <a:off x="9412939" y="3134128"/>
            <a:ext cx="268941" cy="253916"/>
            <a:chOff x="7573384" y="3429001"/>
            <a:chExt cx="268941" cy="25391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8909F3C-1A4C-4636-87C6-701AA5B857F8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화살표: 갈매기형 수장 56">
              <a:extLst>
                <a:ext uri="{FF2B5EF4-FFF2-40B4-BE49-F238E27FC236}">
                  <a16:creationId xmlns:a16="http://schemas.microsoft.com/office/drawing/2014/main" id="{0EBF71F5-8DE2-47CE-B245-3E3DCEA4CE45}"/>
                </a:ext>
              </a:extLst>
            </p:cNvPr>
            <p:cNvSpPr/>
            <p:nvPr/>
          </p:nvSpPr>
          <p:spPr>
            <a:xfrm rot="5400000">
              <a:off x="7646500" y="347750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85FF900-B8E9-49F3-B72F-D452926BC4EF}"/>
              </a:ext>
            </a:extLst>
          </p:cNvPr>
          <p:cNvSpPr txBox="1"/>
          <p:nvPr/>
        </p:nvSpPr>
        <p:spPr>
          <a:xfrm>
            <a:off x="6852626" y="989700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CART    ORDER    MYPAGE    CSCENTER 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47297F-3A99-44E3-A4F8-1D0A9C9B30B5}"/>
              </a:ext>
            </a:extLst>
          </p:cNvPr>
          <p:cNvSpPr txBox="1"/>
          <p:nvPr/>
        </p:nvSpPr>
        <p:spPr>
          <a:xfrm>
            <a:off x="276112" y="989700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C59FF-A02F-42F5-89A0-850CA15F203C}"/>
              </a:ext>
            </a:extLst>
          </p:cNvPr>
          <p:cNvSpPr txBox="1"/>
          <p:nvPr/>
        </p:nvSpPr>
        <p:spPr>
          <a:xfrm>
            <a:off x="3605994" y="1004588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CAD64804-6305-4109-B234-8C95D9BD3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1006053"/>
            <a:ext cx="187123" cy="19834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77FACA-B487-4780-BA0B-CBE923C555A6}"/>
              </a:ext>
            </a:extLst>
          </p:cNvPr>
          <p:cNvSpPr/>
          <p:nvPr/>
        </p:nvSpPr>
        <p:spPr>
          <a:xfrm>
            <a:off x="3550594" y="4368440"/>
            <a:ext cx="2977668" cy="4093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다음단계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0FA36B-95D9-42B5-B162-E4D87EC92C4B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582936-3B45-48C6-8120-C95FCB6A3E8F}"/>
              </a:ext>
            </a:extLst>
          </p:cNvPr>
          <p:cNvSpPr/>
          <p:nvPr/>
        </p:nvSpPr>
        <p:spPr>
          <a:xfrm>
            <a:off x="9683003" y="1101122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C1532F-D24B-498F-B126-4D68BBC5E1D5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3939B0D2-F12B-42D4-A289-B26C347F7617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1CCA0E1-FD46-4C4B-B906-5624D74164CD}"/>
              </a:ext>
            </a:extLst>
          </p:cNvPr>
          <p:cNvGrpSpPr/>
          <p:nvPr/>
        </p:nvGrpSpPr>
        <p:grpSpPr>
          <a:xfrm>
            <a:off x="263525" y="4913142"/>
            <a:ext cx="9636094" cy="1911461"/>
            <a:chOff x="263525" y="4913142"/>
            <a:chExt cx="9636094" cy="1911461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3701212-4B67-4299-B814-429CD3163CD3}"/>
                </a:ext>
              </a:extLst>
            </p:cNvPr>
            <p:cNvSpPr/>
            <p:nvPr/>
          </p:nvSpPr>
          <p:spPr>
            <a:xfrm>
              <a:off x="9683003" y="5063523"/>
              <a:ext cx="216616" cy="154625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484DE91-E001-4AFC-9111-B28A5A2B0BB7}"/>
                </a:ext>
              </a:extLst>
            </p:cNvPr>
            <p:cNvSpPr txBox="1"/>
            <p:nvPr/>
          </p:nvSpPr>
          <p:spPr>
            <a:xfrm>
              <a:off x="649493" y="4970809"/>
              <a:ext cx="609689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HOME      COMPANY      AGREEMENT      PRIVACY     POLICY      GUIDE      PARTNER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A2283C8D-32F8-41B3-857C-637CEF1DCD55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529275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DE70EC-E64D-4733-BD48-AC65566F5F71}"/>
                </a:ext>
              </a:extLst>
            </p:cNvPr>
            <p:cNvSpPr txBox="1"/>
            <p:nvPr/>
          </p:nvSpPr>
          <p:spPr>
            <a:xfrm>
              <a:off x="699039" y="5420688"/>
              <a:ext cx="6096896" cy="8463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b="1" dirty="0"/>
                <a:t>CS CENTER</a:t>
              </a:r>
              <a:br>
                <a:rPr lang="en-US" altLang="ko-KR" sz="1100" b="1" dirty="0"/>
              </a:br>
              <a:r>
                <a:rPr lang="en-US" altLang="ko-KR" sz="1600" dirty="0"/>
                <a:t>02-000-0000 </a:t>
              </a:r>
              <a:br>
                <a:rPr lang="en-US" altLang="ko-KR" sz="1600" dirty="0"/>
              </a:br>
              <a:r>
                <a:rPr lang="en-US" altLang="ko-KR" sz="1000" dirty="0"/>
                <a:t>MON-FRI : AM 09:00 ~ PM 06:00  /  SAT, SUN, HOLIDAY OFF</a:t>
              </a:r>
              <a:br>
                <a:rPr lang="en-US" altLang="ko-KR" sz="1000" dirty="0"/>
              </a:br>
              <a:r>
                <a:rPr lang="en-US" altLang="ko-KR" sz="1000" dirty="0"/>
                <a:t>LUNCH     : AM 12:00 ~ PM 01:00</a:t>
              </a:r>
              <a:endParaRPr lang="en-US" altLang="ko-KR" sz="11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DE6FFF1-9E1C-4DF8-A536-F1514CAAE72E}"/>
                </a:ext>
              </a:extLst>
            </p:cNvPr>
            <p:cNvSpPr txBox="1"/>
            <p:nvPr/>
          </p:nvSpPr>
          <p:spPr>
            <a:xfrm>
              <a:off x="4614340" y="5425290"/>
              <a:ext cx="30475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/>
                <a:t>BANK INFO</a:t>
              </a:r>
              <a:br>
                <a:rPr lang="en-US" altLang="ko-KR" sz="1200" b="1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국민은행 </a:t>
              </a:r>
              <a:r>
                <a:rPr lang="en-US" altLang="ko-KR" sz="1000" dirty="0"/>
                <a:t>000-00-00000-0</a:t>
              </a:r>
              <a:br>
                <a:rPr lang="en-US" altLang="ko-KR" sz="1000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카카오뱅크 </a:t>
              </a:r>
              <a:r>
                <a:rPr lang="en-US" altLang="ko-KR" sz="1000" dirty="0"/>
                <a:t>00000-000-0000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5787D6A-2440-4A55-93A2-59439E249BE3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629037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1402B47-FCB9-4B25-8BC3-8BFCC2B89F5E}"/>
                </a:ext>
              </a:extLst>
            </p:cNvPr>
            <p:cNvCxnSpPr>
              <a:cxnSpLocks/>
            </p:cNvCxnSpPr>
            <p:nvPr/>
          </p:nvCxnSpPr>
          <p:spPr>
            <a:xfrm>
              <a:off x="276284" y="4913142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70EF70D-67CF-4BA9-BFDA-0DB8B628D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0671" y="4936445"/>
              <a:ext cx="1399696" cy="326033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2754E89-7EFF-4225-A024-34F3EFF6DD59}"/>
                </a:ext>
              </a:extLst>
            </p:cNvPr>
            <p:cNvSpPr txBox="1"/>
            <p:nvPr/>
          </p:nvSpPr>
          <p:spPr>
            <a:xfrm>
              <a:off x="333450" y="6316772"/>
              <a:ext cx="9396843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+mn-ea"/>
                </a:rPr>
                <a:t>COMPANY :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 </a:t>
              </a:r>
              <a:r>
                <a:rPr lang="en-US" altLang="ko-KR" sz="900" dirty="0">
                  <a:latin typeface="+mn-ea"/>
                </a:rPr>
                <a:t>CEO : </a:t>
              </a:r>
              <a:r>
                <a:rPr lang="ko-KR" altLang="en-US" sz="900" dirty="0">
                  <a:latin typeface="+mn-ea"/>
                </a:rPr>
                <a:t>대표자 </a:t>
              </a:r>
              <a:r>
                <a:rPr lang="en-US" altLang="ko-KR" sz="900" dirty="0">
                  <a:latin typeface="+mn-ea"/>
                </a:rPr>
                <a:t>ADDRESS : ○○</a:t>
              </a:r>
              <a:r>
                <a:rPr lang="ko-KR" altLang="en-US" sz="900" dirty="0">
                  <a:latin typeface="+mn-ea"/>
                </a:rPr>
                <a:t>도 ○○시 ○○구 ○○○로 </a:t>
              </a:r>
              <a:r>
                <a:rPr lang="en-US" altLang="ko-KR" sz="900" dirty="0">
                  <a:latin typeface="+mn-ea"/>
                </a:rPr>
                <a:t>000 000</a:t>
              </a:r>
              <a:r>
                <a:rPr lang="ko-KR" altLang="en-US" sz="900" dirty="0">
                  <a:latin typeface="+mn-ea"/>
                </a:rPr>
                <a:t>동 </a:t>
              </a:r>
              <a:r>
                <a:rPr lang="en-US" altLang="ko-KR" sz="900" dirty="0">
                  <a:latin typeface="+mn-ea"/>
                </a:rPr>
                <a:t>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TEL : </a:t>
              </a:r>
              <a:r>
                <a:rPr lang="en-US" altLang="ko-KR" sz="900" dirty="0">
                  <a:latin typeface="+mn-ea"/>
                  <a:hlinkClick r:id="rId5"/>
                </a:rPr>
                <a:t>02-000-0000</a:t>
              </a:r>
              <a:r>
                <a:rPr lang="en-US" altLang="ko-KR" sz="900" dirty="0">
                  <a:latin typeface="+mn-ea"/>
                </a:rPr>
                <a:t> FAX : 031-0000-0000 BUSINESS LICENCE : 000-00-00000    </a:t>
              </a:r>
              <a:br>
                <a:rPr lang="en-US" altLang="ko-KR" sz="900" dirty="0">
                  <a:latin typeface="+mn-ea"/>
                </a:rPr>
              </a:br>
              <a:r>
                <a:rPr lang="ko-KR" altLang="en-US" sz="900" dirty="0">
                  <a:latin typeface="+mn-ea"/>
                </a:rPr>
                <a:t>사업자정보확인 </a:t>
              </a:r>
              <a:r>
                <a:rPr lang="en-US" altLang="ko-KR" sz="900" dirty="0">
                  <a:latin typeface="+mn-ea"/>
                </a:rPr>
                <a:t>ONLINE LICENCE : </a:t>
              </a:r>
              <a:r>
                <a:rPr lang="ko-KR" altLang="en-US" sz="900" dirty="0">
                  <a:latin typeface="+mn-ea"/>
                </a:rPr>
                <a:t>제</a:t>
              </a:r>
              <a:r>
                <a:rPr lang="en-US" altLang="ko-KR" sz="900" dirty="0">
                  <a:latin typeface="+mn-ea"/>
                </a:rPr>
                <a:t>0000-</a:t>
              </a:r>
              <a:r>
                <a:rPr lang="ko-KR" altLang="en-US" sz="900" dirty="0" err="1">
                  <a:latin typeface="+mn-ea"/>
                </a:rPr>
                <a:t>서울강남</a:t>
              </a:r>
              <a:r>
                <a:rPr lang="en-US" altLang="ko-KR" sz="900" dirty="0">
                  <a:latin typeface="+mn-ea"/>
                </a:rPr>
                <a:t>00000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PRIVACY OFFICER : </a:t>
              </a:r>
              <a:r>
                <a:rPr lang="ko-KR" altLang="en-US" sz="900" dirty="0">
                  <a:latin typeface="+mn-ea"/>
                </a:rPr>
                <a:t>책임자 </a:t>
              </a:r>
              <a:r>
                <a:rPr lang="en-US" altLang="ko-KR" sz="900" dirty="0">
                  <a:latin typeface="+mn-ea"/>
                </a:rPr>
                <a:t>(</a:t>
              </a:r>
              <a:r>
                <a:rPr lang="en-US" altLang="ko-KR" sz="900" dirty="0">
                  <a:latin typeface="+mn-ea"/>
                  <a:hlinkClick r:id="rId6"/>
                </a:rPr>
                <a:t>email_id@maildomain.com</a:t>
              </a:r>
              <a:r>
                <a:rPr lang="en-US" altLang="ko-KR" sz="900" dirty="0">
                  <a:latin typeface="+mn-ea"/>
                </a:rPr>
                <a:t>)</a:t>
              </a:r>
            </a:p>
            <a:p>
              <a:pPr algn="ctr"/>
              <a:r>
                <a:rPr lang="en-US" altLang="ko-KR" sz="900" dirty="0">
                  <a:latin typeface="+mn-ea"/>
                </a:rPr>
                <a:t>COPYRIGHT (c)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  </a:t>
              </a:r>
              <a:r>
                <a:rPr lang="en-US" altLang="ko-KR" sz="900" dirty="0">
                  <a:latin typeface="+mn-ea"/>
                </a:rPr>
                <a:t>ALL RIGHTS RESERVED.</a:t>
              </a: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D3894253-9803-4295-BA56-382DDE047C0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7143"/>
          <a:stretch/>
        </p:blipFill>
        <p:spPr>
          <a:xfrm>
            <a:off x="3645790" y="2163979"/>
            <a:ext cx="2787276" cy="1911166"/>
          </a:xfrm>
          <a:prstGeom prst="rect">
            <a:avLst/>
          </a:prstGeom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8E94FCD9-DA1D-4956-8CD3-7C6F609EFCF6}"/>
              </a:ext>
            </a:extLst>
          </p:cNvPr>
          <p:cNvGrpSpPr/>
          <p:nvPr/>
        </p:nvGrpSpPr>
        <p:grpSpPr>
          <a:xfrm>
            <a:off x="1022353" y="1317002"/>
            <a:ext cx="7303873" cy="538776"/>
            <a:chOff x="1022353" y="2068720"/>
            <a:chExt cx="7303873" cy="53877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85EFE92-1E16-4078-96A1-66F4395D19BE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63DCF37-C301-4AF6-B219-7E36282E7296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D44DCD1-E698-4056-9BAA-BEDD0E520C58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2AB0810E-D3CD-48E6-B518-9DD870782497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0C373250-6288-48EA-B4AB-48356C634426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2F2692-A7DD-4B6F-8593-DC9D60F97B96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82" name="그래픽 81" descr="크리켓">
              <a:extLst>
                <a:ext uri="{FF2B5EF4-FFF2-40B4-BE49-F238E27FC236}">
                  <a16:creationId xmlns:a16="http://schemas.microsoft.com/office/drawing/2014/main" id="{53244FD6-71A6-46B6-9819-1C420BC8D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4BB223DD-14A1-4C98-BE40-12F83D425FC4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8A0DA2F-333D-4FEC-942A-ED4465AB3281}"/>
              </a:ext>
            </a:extLst>
          </p:cNvPr>
          <p:cNvSpPr txBox="1"/>
          <p:nvPr/>
        </p:nvSpPr>
        <p:spPr>
          <a:xfrm>
            <a:off x="276112" y="989700"/>
            <a:ext cx="2705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</a:t>
            </a:r>
            <a:r>
              <a:rPr lang="ko-KR" altLang="en-US" sz="1000" b="1" dirty="0"/>
              <a:t>가입</a:t>
            </a:r>
            <a:endParaRPr lang="ko-KR" altLang="en-US" sz="900" b="1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5698E84-FA2B-4DB8-BD63-5233463C48B3}"/>
              </a:ext>
            </a:extLst>
          </p:cNvPr>
          <p:cNvGrpSpPr/>
          <p:nvPr/>
        </p:nvGrpSpPr>
        <p:grpSpPr>
          <a:xfrm>
            <a:off x="9973237" y="231289"/>
            <a:ext cx="2100665" cy="509194"/>
            <a:chOff x="9973237" y="231289"/>
            <a:chExt cx="2100665" cy="509194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F18071B-D778-4683-98B3-DF8FB1D2F9F6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0894AEA-4CF4-4A15-810B-E0B8494A3013}"/>
                </a:ext>
              </a:extLst>
            </p:cNvPr>
            <p:cNvSpPr txBox="1"/>
            <p:nvPr/>
          </p:nvSpPr>
          <p:spPr>
            <a:xfrm>
              <a:off x="9973238" y="255054"/>
              <a:ext cx="18701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회원가입 페이지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3C6312D-4A43-403B-8603-D3DD021E96A3}"/>
              </a:ext>
            </a:extLst>
          </p:cNvPr>
          <p:cNvGrpSpPr/>
          <p:nvPr/>
        </p:nvGrpSpPr>
        <p:grpSpPr>
          <a:xfrm>
            <a:off x="7795817" y="234086"/>
            <a:ext cx="888108" cy="509194"/>
            <a:chOff x="9973237" y="231289"/>
            <a:chExt cx="2100665" cy="509194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1A92D9A-6183-4BDA-B86C-F0CA42FD5682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9C79BDB-DFC6-43D8-8ACF-54B7F2F7E2E8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6504DEE-D251-4D12-AC1B-8EE96F086576}"/>
              </a:ext>
            </a:extLst>
          </p:cNvPr>
          <p:cNvGrpSpPr/>
          <p:nvPr/>
        </p:nvGrpSpPr>
        <p:grpSpPr>
          <a:xfrm>
            <a:off x="8769813" y="224504"/>
            <a:ext cx="1126668" cy="531596"/>
            <a:chOff x="9973237" y="231289"/>
            <a:chExt cx="2100665" cy="53159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8129EFC-16C9-46C2-88B3-29AF6CB5B830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CE05C84-625D-4BE1-93FA-3D403FE6A02A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회원가입은</a:t>
              </a:r>
              <a:r>
                <a:rPr lang="en-US" altLang="ko-KR" sz="900" dirty="0"/>
                <a:t> </a:t>
              </a:r>
            </a:p>
            <a:p>
              <a:r>
                <a:rPr lang="en-US" altLang="ko-KR" sz="900" dirty="0"/>
                <a:t>Single Sign on</a:t>
              </a:r>
            </a:p>
            <a:p>
              <a:r>
                <a:rPr lang="ko-KR" altLang="en-US" sz="900" dirty="0"/>
                <a:t>방식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43400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4687A7D-A3BD-4965-AE06-21A329E312A6}"/>
              </a:ext>
            </a:extLst>
          </p:cNvPr>
          <p:cNvSpPr/>
          <p:nvPr/>
        </p:nvSpPr>
        <p:spPr>
          <a:xfrm rot="5400000">
            <a:off x="4631120" y="870993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027EB-74F9-4FCF-B235-E68E53C06DA1}"/>
              </a:ext>
            </a:extLst>
          </p:cNvPr>
          <p:cNvSpPr txBox="1"/>
          <p:nvPr/>
        </p:nvSpPr>
        <p:spPr>
          <a:xfrm>
            <a:off x="276112" y="840174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5D760-0910-4A78-8B1A-3093A68F6118}"/>
              </a:ext>
            </a:extLst>
          </p:cNvPr>
          <p:cNvSpPr txBox="1"/>
          <p:nvPr/>
        </p:nvSpPr>
        <p:spPr>
          <a:xfrm>
            <a:off x="3605994" y="855062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42FFB551-64CB-46AC-B5CA-E9220D2C6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856527"/>
            <a:ext cx="187123" cy="19834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2AF059-E6DF-48DA-ADD5-7738AACFDD59}"/>
              </a:ext>
            </a:extLst>
          </p:cNvPr>
          <p:cNvGrpSpPr/>
          <p:nvPr/>
        </p:nvGrpSpPr>
        <p:grpSpPr>
          <a:xfrm>
            <a:off x="1022353" y="1274060"/>
            <a:ext cx="7303873" cy="538776"/>
            <a:chOff x="1022353" y="2068720"/>
            <a:chExt cx="7303873" cy="5387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D9128E-771C-4D24-A818-960664B981CE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B43FB4-E449-4024-BAB9-76588F63A315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77C9AB-BE74-4D31-A2D2-68B6C7CB53AB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CA66F99-1D3B-4788-BA43-54099DE36445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E37262-E838-4FA4-A3BB-FB9FE1AE8AF9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87A6EC-B291-4FFB-A952-606650049CE2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23" name="그래픽 22" descr="크리켓">
              <a:extLst>
                <a:ext uri="{FF2B5EF4-FFF2-40B4-BE49-F238E27FC236}">
                  <a16:creationId xmlns:a16="http://schemas.microsoft.com/office/drawing/2014/main" id="{1FF1A094-AB83-4D76-A377-38959A02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2D49A10-6AA6-4D21-A377-E71B8C092D22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4563BB-6AFF-469F-9ADD-081FDFFCF859}"/>
              </a:ext>
            </a:extLst>
          </p:cNvPr>
          <p:cNvCxnSpPr>
            <a:cxnSpLocks/>
          </p:cNvCxnSpPr>
          <p:nvPr/>
        </p:nvCxnSpPr>
        <p:spPr>
          <a:xfrm>
            <a:off x="209104" y="1844165"/>
            <a:ext cx="9463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BB76860-3B14-4E61-8A2F-A813321519AE}"/>
              </a:ext>
            </a:extLst>
          </p:cNvPr>
          <p:cNvGrpSpPr/>
          <p:nvPr/>
        </p:nvGrpSpPr>
        <p:grpSpPr>
          <a:xfrm>
            <a:off x="9474454" y="1844165"/>
            <a:ext cx="213479" cy="4228831"/>
            <a:chOff x="9569235" y="589489"/>
            <a:chExt cx="213479" cy="4228831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A497C01-15EC-4EE5-907D-7323E4BE665A}"/>
                </a:ext>
              </a:extLst>
            </p:cNvPr>
            <p:cNvSpPr/>
            <p:nvPr/>
          </p:nvSpPr>
          <p:spPr>
            <a:xfrm>
              <a:off x="9569235" y="589489"/>
              <a:ext cx="213479" cy="17572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817C00A4-D35E-4C18-BBF1-2500A6B4E3D0}"/>
                </a:ext>
              </a:extLst>
            </p:cNvPr>
            <p:cNvSpPr/>
            <p:nvPr/>
          </p:nvSpPr>
          <p:spPr>
            <a:xfrm>
              <a:off x="9619413" y="630694"/>
              <a:ext cx="113122" cy="93312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3AFDB5C-39E4-4C93-AF61-F5FC2CFBCA56}"/>
                </a:ext>
              </a:extLst>
            </p:cNvPr>
            <p:cNvSpPr/>
            <p:nvPr/>
          </p:nvSpPr>
          <p:spPr>
            <a:xfrm>
              <a:off x="9575375" y="765210"/>
              <a:ext cx="207339" cy="405311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B284C22-348D-41BB-B183-34C1FC9DF828}"/>
                </a:ext>
              </a:extLst>
            </p:cNvPr>
            <p:cNvSpPr/>
            <p:nvPr/>
          </p:nvSpPr>
          <p:spPr>
            <a:xfrm>
              <a:off x="9569235" y="2695262"/>
              <a:ext cx="213479" cy="209430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46E533-D6F1-40B2-9C2C-5BCF5236E393}"/>
              </a:ext>
            </a:extLst>
          </p:cNvPr>
          <p:cNvSpPr/>
          <p:nvPr/>
        </p:nvSpPr>
        <p:spPr>
          <a:xfrm>
            <a:off x="669429" y="1863836"/>
            <a:ext cx="8126092" cy="711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해당 제품은 </a:t>
            </a:r>
            <a:r>
              <a:rPr lang="ko-KR" altLang="en-US" sz="1100" dirty="0" err="1">
                <a:solidFill>
                  <a:schemeClr val="tx1"/>
                </a:solidFill>
              </a:rPr>
              <a:t>엠케이지</a:t>
            </a:r>
            <a:r>
              <a:rPr lang="ko-KR" altLang="en-US" sz="1100" dirty="0">
                <a:solidFill>
                  <a:schemeClr val="tx1"/>
                </a:solidFill>
              </a:rPr>
              <a:t> 제품으로 </a:t>
            </a:r>
            <a:r>
              <a:rPr lang="ko-KR" altLang="en-US" sz="1100" dirty="0" err="1">
                <a:solidFill>
                  <a:schemeClr val="tx1"/>
                </a:solidFill>
              </a:rPr>
              <a:t>김지효가</a:t>
            </a:r>
            <a:r>
              <a:rPr lang="ko-KR" altLang="en-US" sz="1100" dirty="0">
                <a:solidFill>
                  <a:schemeClr val="tx1"/>
                </a:solidFill>
              </a:rPr>
              <a:t> 제안하였고 색상은 노랗고 머리도 노랗고 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31EAD2A-E752-47FE-A7CB-95F57F7404E3}"/>
              </a:ext>
            </a:extLst>
          </p:cNvPr>
          <p:cNvCxnSpPr>
            <a:cxnSpLocks/>
          </p:cNvCxnSpPr>
          <p:nvPr/>
        </p:nvCxnSpPr>
        <p:spPr>
          <a:xfrm>
            <a:off x="695325" y="2496897"/>
            <a:ext cx="83883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래픽 8" descr="재미있는 얼굴(윤곽선)">
            <a:extLst>
              <a:ext uri="{FF2B5EF4-FFF2-40B4-BE49-F238E27FC236}">
                <a16:creationId xmlns:a16="http://schemas.microsoft.com/office/drawing/2014/main" id="{AAA22DD0-397E-473E-B2C7-7B12D1F465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48822" y="2610740"/>
            <a:ext cx="494599" cy="519220"/>
          </a:xfrm>
          <a:prstGeom prst="rect">
            <a:avLst/>
          </a:prstGeom>
        </p:spPr>
      </p:pic>
      <p:pic>
        <p:nvPicPr>
          <p:cNvPr id="11" name="그래픽 10" descr="외계인 얼굴">
            <a:extLst>
              <a:ext uri="{FF2B5EF4-FFF2-40B4-BE49-F238E27FC236}">
                <a16:creationId xmlns:a16="http://schemas.microsoft.com/office/drawing/2014/main" id="{C03F0954-7ABA-47DF-8517-E9534F671E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6000" y="2591072"/>
            <a:ext cx="643033" cy="538887"/>
          </a:xfrm>
          <a:prstGeom prst="rect">
            <a:avLst/>
          </a:prstGeom>
        </p:spPr>
      </p:pic>
      <p:pic>
        <p:nvPicPr>
          <p:cNvPr id="29" name="그래픽 28" descr="놀란 얼굴(윤곽선)">
            <a:extLst>
              <a:ext uri="{FF2B5EF4-FFF2-40B4-BE49-F238E27FC236}">
                <a16:creationId xmlns:a16="http://schemas.microsoft.com/office/drawing/2014/main" id="{082C64F8-2A7C-4F5C-BB57-CF1A18622D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37363" y="2514600"/>
            <a:ext cx="914400" cy="81519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B8651E3-28BB-432F-BE2B-7F751F4F27C1}"/>
              </a:ext>
            </a:extLst>
          </p:cNvPr>
          <p:cNvSpPr txBox="1"/>
          <p:nvPr/>
        </p:nvSpPr>
        <p:spPr>
          <a:xfrm>
            <a:off x="2135404" y="3329795"/>
            <a:ext cx="112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좋아요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38F83C-E567-4DE7-833C-73364D6FB1A3}"/>
              </a:ext>
            </a:extLst>
          </p:cNvPr>
          <p:cNvSpPr txBox="1"/>
          <p:nvPr/>
        </p:nvSpPr>
        <p:spPr>
          <a:xfrm>
            <a:off x="4033846" y="3329794"/>
            <a:ext cx="112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신박해요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AEAD52-DEE9-4AD1-80AB-6501EDD67E9F}"/>
              </a:ext>
            </a:extLst>
          </p:cNvPr>
          <p:cNvSpPr txBox="1"/>
          <p:nvPr/>
        </p:nvSpPr>
        <p:spPr>
          <a:xfrm>
            <a:off x="5868079" y="3329794"/>
            <a:ext cx="112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우이씨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6A899F-2D93-40E9-B544-3D89A2206D8A}"/>
              </a:ext>
            </a:extLst>
          </p:cNvPr>
          <p:cNvSpPr txBox="1"/>
          <p:nvPr/>
        </p:nvSpPr>
        <p:spPr>
          <a:xfrm>
            <a:off x="2135404" y="3570899"/>
            <a:ext cx="1121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0CBE06-7F44-4F02-8845-A65AC9D3DF9F}"/>
              </a:ext>
            </a:extLst>
          </p:cNvPr>
          <p:cNvSpPr txBox="1"/>
          <p:nvPr/>
        </p:nvSpPr>
        <p:spPr>
          <a:xfrm>
            <a:off x="4033846" y="3570898"/>
            <a:ext cx="1121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6D617E-7940-4720-9AD8-DF23C99C3F6E}"/>
              </a:ext>
            </a:extLst>
          </p:cNvPr>
          <p:cNvSpPr txBox="1"/>
          <p:nvPr/>
        </p:nvSpPr>
        <p:spPr>
          <a:xfrm>
            <a:off x="5868079" y="3570898"/>
            <a:ext cx="1121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8</a:t>
            </a:r>
            <a:endParaRPr lang="ko-KR" altLang="en-US" sz="105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5666C79-54E4-40EB-AEEE-19EF695EF805}"/>
              </a:ext>
            </a:extLst>
          </p:cNvPr>
          <p:cNvSpPr/>
          <p:nvPr/>
        </p:nvSpPr>
        <p:spPr>
          <a:xfrm>
            <a:off x="695325" y="3884364"/>
            <a:ext cx="8388350" cy="12800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ID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댓글을 작성해주세요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욕설 및 비방은 게시물 이용약관 등에 의하여 제재를 받을 수 있으니 따뜻한 의견 부탁 드려요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D6340FC-30C4-48E0-A497-2A902F43424C}"/>
              </a:ext>
            </a:extLst>
          </p:cNvPr>
          <p:cNvCxnSpPr>
            <a:cxnSpLocks/>
          </p:cNvCxnSpPr>
          <p:nvPr/>
        </p:nvCxnSpPr>
        <p:spPr>
          <a:xfrm>
            <a:off x="810884" y="4863410"/>
            <a:ext cx="818619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75598C2-2B92-439F-8943-E88FDE924CBF}"/>
              </a:ext>
            </a:extLst>
          </p:cNvPr>
          <p:cNvSpPr txBox="1"/>
          <p:nvPr/>
        </p:nvSpPr>
        <p:spPr>
          <a:xfrm>
            <a:off x="810884" y="4890806"/>
            <a:ext cx="839638" cy="246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0 /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300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FE10358D-BEB3-4CB7-8E4B-6D4D86944AE4}"/>
              </a:ext>
            </a:extLst>
          </p:cNvPr>
          <p:cNvSpPr/>
          <p:nvPr/>
        </p:nvSpPr>
        <p:spPr>
          <a:xfrm>
            <a:off x="8462237" y="4921017"/>
            <a:ext cx="534837" cy="19265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등록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8A5D967-D729-42AA-BDF7-D7B0A4EB3B7F}"/>
              </a:ext>
            </a:extLst>
          </p:cNvPr>
          <p:cNvSpPr/>
          <p:nvPr/>
        </p:nvSpPr>
        <p:spPr>
          <a:xfrm>
            <a:off x="709804" y="5274650"/>
            <a:ext cx="8388350" cy="769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Nu*** 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2020.09.01 01:00:21</a:t>
            </a:r>
            <a:b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파랑샴푸</a:t>
            </a:r>
            <a:r>
              <a:rPr lang="en-US" altLang="ko-KR" sz="1200" dirty="0">
                <a:solidFill>
                  <a:schemeClr val="tx1"/>
                </a:solidFill>
              </a:rPr>
              <a:t>.. </a:t>
            </a:r>
            <a:r>
              <a:rPr lang="ko-KR" altLang="en-US" sz="1200" dirty="0" err="1">
                <a:solidFill>
                  <a:schemeClr val="tx1"/>
                </a:solidFill>
              </a:rPr>
              <a:t>괸찮은듯</a:t>
            </a:r>
            <a:r>
              <a:rPr lang="en-US" altLang="ko-KR" sz="1200" dirty="0">
                <a:solidFill>
                  <a:schemeClr val="tx1"/>
                </a:solidFill>
              </a:rPr>
              <a:t>.. </a:t>
            </a:r>
            <a:r>
              <a:rPr lang="ko-KR" altLang="en-US" sz="1200" dirty="0">
                <a:solidFill>
                  <a:schemeClr val="tx1"/>
                </a:solidFill>
              </a:rPr>
              <a:t>근데 평범해요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15F5031-31CA-4AAD-B2FA-64E7E163DF9C}"/>
              </a:ext>
            </a:extLst>
          </p:cNvPr>
          <p:cNvSpPr/>
          <p:nvPr/>
        </p:nvSpPr>
        <p:spPr>
          <a:xfrm>
            <a:off x="709804" y="5950451"/>
            <a:ext cx="8388350" cy="769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Kat*** 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2020.09.01 01:00:21</a:t>
            </a:r>
            <a:b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감사합니다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0D30C9-4C1D-4BF2-B84F-9F7FEF36070D}"/>
              </a:ext>
            </a:extLst>
          </p:cNvPr>
          <p:cNvSpPr txBox="1"/>
          <p:nvPr/>
        </p:nvSpPr>
        <p:spPr>
          <a:xfrm>
            <a:off x="337193" y="859621"/>
            <a:ext cx="270554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            사용자님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1414637-6767-4C7B-8FB0-89B124E0C48D}"/>
              </a:ext>
            </a:extLst>
          </p:cNvPr>
          <p:cNvGrpSpPr/>
          <p:nvPr/>
        </p:nvGrpSpPr>
        <p:grpSpPr>
          <a:xfrm>
            <a:off x="4770833" y="224504"/>
            <a:ext cx="7303069" cy="6402207"/>
            <a:chOff x="4770833" y="224504"/>
            <a:chExt cx="7303069" cy="640220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A7D81F2-4CA0-4DD9-BF98-AD2F891B8D74}"/>
                </a:ext>
              </a:extLst>
            </p:cNvPr>
            <p:cNvSpPr/>
            <p:nvPr/>
          </p:nvSpPr>
          <p:spPr>
            <a:xfrm>
              <a:off x="9973237" y="822961"/>
              <a:ext cx="2100665" cy="580375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A025BC7-8F81-4B56-B458-539FC3AF332B}"/>
                </a:ext>
              </a:extLst>
            </p:cNvPr>
            <p:cNvSpPr txBox="1"/>
            <p:nvPr/>
          </p:nvSpPr>
          <p:spPr>
            <a:xfrm>
              <a:off x="9973237" y="898164"/>
              <a:ext cx="203989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900" dirty="0"/>
                <a:t>게시물의 평가를 투표 형식으로 진행할 수 있도록 구성한다</a:t>
              </a:r>
              <a:r>
                <a:rPr lang="en-US" altLang="ko-KR" sz="900" dirty="0"/>
                <a:t>.</a:t>
              </a:r>
            </a:p>
            <a:p>
              <a:pPr marL="228600" indent="-228600">
                <a:buAutoNum type="arabicPeriod"/>
              </a:pPr>
              <a:endParaRPr lang="en-US" altLang="ko-KR" sz="900" dirty="0"/>
            </a:p>
            <a:p>
              <a:pPr marL="228600" indent="-228600">
                <a:buAutoNum type="arabicPeriod"/>
              </a:pPr>
              <a:r>
                <a:rPr lang="ko-KR" altLang="en-US" sz="900" dirty="0"/>
                <a:t>좋아요</a:t>
              </a:r>
              <a:r>
                <a:rPr lang="en-US" altLang="ko-KR" sz="900" dirty="0"/>
                <a:t>, </a:t>
              </a:r>
              <a:r>
                <a:rPr lang="ko-KR" altLang="en-US" sz="900" dirty="0"/>
                <a:t>신박해요</a:t>
              </a:r>
              <a:r>
                <a:rPr lang="en-US" altLang="ko-KR" sz="900" dirty="0"/>
                <a:t>, </a:t>
              </a:r>
              <a:r>
                <a:rPr lang="ko-KR" altLang="en-US" sz="900" dirty="0" err="1"/>
                <a:t>별로에요</a:t>
              </a:r>
              <a:r>
                <a:rPr lang="ko-KR" altLang="en-US" sz="900" dirty="0"/>
                <a:t> </a:t>
              </a:r>
              <a:endParaRPr lang="en-US" altLang="ko-KR" sz="900" dirty="0"/>
            </a:p>
            <a:p>
              <a:pPr marL="228600" indent="-228600">
                <a:buAutoNum type="arabicPeriod"/>
              </a:pPr>
              <a:endParaRPr lang="en-US" altLang="ko-KR" sz="900" dirty="0"/>
            </a:p>
            <a:p>
              <a:pPr marL="228600" indent="-228600">
                <a:buAutoNum type="arabicPeriod"/>
              </a:pPr>
              <a:r>
                <a:rPr lang="ko-KR" altLang="en-US" sz="900" dirty="0"/>
                <a:t>댓글 작성 기능을 구현한다</a:t>
              </a:r>
              <a:r>
                <a:rPr lang="en-US" altLang="ko-KR" sz="900" dirty="0"/>
                <a:t>.</a:t>
              </a:r>
            </a:p>
            <a:p>
              <a:pPr marL="228600" indent="-228600">
                <a:buAutoNum type="arabicPeriod"/>
              </a:pPr>
              <a:endParaRPr lang="en-US" altLang="ko-KR" sz="900" dirty="0"/>
            </a:p>
            <a:p>
              <a:pPr marL="228600" indent="-228600">
                <a:buAutoNum type="arabicPeriod"/>
              </a:pPr>
              <a:r>
                <a:rPr lang="ko-KR" altLang="en-US" sz="900" dirty="0"/>
                <a:t>댓글 작성 시 최대 </a:t>
              </a:r>
              <a:r>
                <a:rPr lang="en-US" altLang="ko-KR" sz="900" dirty="0"/>
                <a:t>300</a:t>
              </a:r>
              <a:r>
                <a:rPr lang="ko-KR" altLang="en-US" sz="900" dirty="0"/>
                <a:t>자로 등록한다</a:t>
              </a:r>
              <a:r>
                <a:rPr lang="en-US" altLang="ko-KR" sz="900" dirty="0"/>
                <a:t>.</a:t>
              </a:r>
            </a:p>
            <a:p>
              <a:pPr marL="228600" indent="-228600">
                <a:buAutoNum type="arabicPeriod"/>
              </a:pPr>
              <a:endParaRPr lang="en-US" altLang="ko-KR" sz="900" dirty="0"/>
            </a:p>
            <a:p>
              <a:pPr marL="228600" indent="-228600">
                <a:buAutoNum type="arabicPeriod"/>
              </a:pPr>
              <a:r>
                <a:rPr lang="ko-KR" altLang="en-US" sz="900" dirty="0"/>
                <a:t>본인 등록 댓글은 수정 및 삭제가 가능하도록 구성한다</a:t>
              </a:r>
              <a:r>
                <a:rPr lang="en-US" altLang="ko-KR" sz="900" dirty="0"/>
                <a:t>.</a:t>
              </a:r>
              <a:br>
                <a:rPr lang="en-US" altLang="ko-KR" sz="900" dirty="0"/>
              </a:br>
              <a:endParaRPr lang="en-US" altLang="ko-KR" sz="900" dirty="0"/>
            </a:p>
            <a:p>
              <a:pPr marL="228600" indent="-228600">
                <a:buAutoNum type="arabicPeriod"/>
              </a:pPr>
              <a:r>
                <a:rPr lang="ko-KR" altLang="en-US" sz="900" dirty="0"/>
                <a:t>댓글 작성 년도</a:t>
              </a:r>
              <a:r>
                <a:rPr lang="en-US" altLang="ko-KR" sz="900" dirty="0"/>
                <a:t>,</a:t>
              </a:r>
              <a:r>
                <a:rPr lang="ko-KR" altLang="en-US" sz="900" dirty="0"/>
                <a:t>날짜 시간을 표시한다</a:t>
              </a:r>
              <a:r>
                <a:rPr lang="en-US" altLang="ko-KR" sz="900" dirty="0"/>
                <a:t>.</a:t>
              </a:r>
            </a:p>
            <a:p>
              <a:pPr marL="228600" indent="-228600">
                <a:buAutoNum type="arabicPeriod"/>
              </a:pPr>
              <a:endParaRPr lang="en-US" altLang="ko-KR" sz="900" dirty="0"/>
            </a:p>
            <a:p>
              <a:pPr marL="228600" indent="-228600">
                <a:buAutoNum type="arabicPeriod"/>
              </a:pPr>
              <a:r>
                <a:rPr lang="ko-KR" altLang="en-US" sz="900" dirty="0"/>
                <a:t>댓글의 댓글 달기를 지원한다</a:t>
              </a:r>
              <a:r>
                <a:rPr lang="en-US" altLang="ko-KR" sz="900" dirty="0"/>
                <a:t>.</a:t>
              </a:r>
            </a:p>
            <a:p>
              <a:pPr marL="228600" indent="-228600">
                <a:buAutoNum type="arabicPeriod"/>
              </a:pPr>
              <a:endParaRPr lang="en-US" altLang="ko-KR" sz="900" dirty="0"/>
            </a:p>
            <a:p>
              <a:pPr marL="228600" indent="-228600">
                <a:buAutoNum type="arabicPeriod"/>
              </a:pPr>
              <a:r>
                <a:rPr lang="ko-KR" altLang="en-US" sz="900" dirty="0"/>
                <a:t>알리기 댓글 쓰기 권한은 모두에게 있다</a:t>
              </a:r>
              <a:r>
                <a:rPr lang="en-US" altLang="ko-KR" sz="900" dirty="0"/>
                <a:t>.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875FC83D-AE2B-48B2-A75F-49771391D0C4}"/>
                </a:ext>
              </a:extLst>
            </p:cNvPr>
            <p:cNvGrpSpPr/>
            <p:nvPr/>
          </p:nvGrpSpPr>
          <p:grpSpPr>
            <a:xfrm>
              <a:off x="4770833" y="224504"/>
              <a:ext cx="7303069" cy="531596"/>
              <a:chOff x="4770833" y="224504"/>
              <a:chExt cx="7303069" cy="531596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B0C5A946-8FA6-470E-84F1-4C96D7721029}"/>
                  </a:ext>
                </a:extLst>
              </p:cNvPr>
              <p:cNvSpPr/>
              <p:nvPr/>
            </p:nvSpPr>
            <p:spPr>
              <a:xfrm>
                <a:off x="9973237" y="231289"/>
                <a:ext cx="2100665" cy="509194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ECB71B2-CAF3-4557-8E61-2B5BC6B9DC9F}"/>
                  </a:ext>
                </a:extLst>
              </p:cNvPr>
              <p:cNvSpPr txBox="1"/>
              <p:nvPr/>
            </p:nvSpPr>
            <p:spPr>
              <a:xfrm>
                <a:off x="9973238" y="255054"/>
                <a:ext cx="18701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알리기 상세</a:t>
                </a:r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0FEAAE2F-C6A5-4B07-BC6F-ED64A84EB981}"/>
                  </a:ext>
                </a:extLst>
              </p:cNvPr>
              <p:cNvGrpSpPr/>
              <p:nvPr/>
            </p:nvGrpSpPr>
            <p:grpSpPr>
              <a:xfrm>
                <a:off x="4770833" y="234086"/>
                <a:ext cx="888108" cy="509194"/>
                <a:chOff x="9973237" y="231289"/>
                <a:chExt cx="2100665" cy="509194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AD2B82FF-365D-439A-B2E7-F37292304581}"/>
                    </a:ext>
                  </a:extLst>
                </p:cNvPr>
                <p:cNvSpPr/>
                <p:nvPr/>
              </p:nvSpPr>
              <p:spPr>
                <a:xfrm>
                  <a:off x="9973237" y="231289"/>
                  <a:ext cx="2100665" cy="509194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1EBDE32-A2DE-4F55-AD85-B638B568BE73}"/>
                    </a:ext>
                  </a:extLst>
                </p:cNvPr>
                <p:cNvSpPr txBox="1"/>
                <p:nvPr/>
              </p:nvSpPr>
              <p:spPr>
                <a:xfrm>
                  <a:off x="9973237" y="255054"/>
                  <a:ext cx="187015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요구 사항 </a:t>
                  </a: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A20D06A-80C9-44DD-B22D-06E3CE9ABA49}"/>
                  </a:ext>
                </a:extLst>
              </p:cNvPr>
              <p:cNvGrpSpPr/>
              <p:nvPr/>
            </p:nvGrpSpPr>
            <p:grpSpPr>
              <a:xfrm>
                <a:off x="5744828" y="224504"/>
                <a:ext cx="4130955" cy="531596"/>
                <a:chOff x="9973237" y="231289"/>
                <a:chExt cx="2100665" cy="531596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B9AFE47-108F-4DD0-A61E-740823BB13D0}"/>
                    </a:ext>
                  </a:extLst>
                </p:cNvPr>
                <p:cNvSpPr/>
                <p:nvPr/>
              </p:nvSpPr>
              <p:spPr>
                <a:xfrm>
                  <a:off x="9973237" y="231289"/>
                  <a:ext cx="2100665" cy="509194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0F6AB71-6B72-4A87-AAC9-5708808930E7}"/>
                    </a:ext>
                  </a:extLst>
                </p:cNvPr>
                <p:cNvSpPr txBox="1"/>
                <p:nvPr/>
              </p:nvSpPr>
              <p:spPr>
                <a:xfrm>
                  <a:off x="9973239" y="255054"/>
                  <a:ext cx="1870158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게시물의 평가 투표 기능을 구현한다</a:t>
                  </a:r>
                  <a:r>
                    <a:rPr lang="en-US" altLang="ko-KR" sz="900" dirty="0"/>
                    <a:t>.</a:t>
                  </a:r>
                </a:p>
                <a:p>
                  <a:r>
                    <a:rPr lang="ko-KR" altLang="en-US" sz="900" dirty="0"/>
                    <a:t>댓글 기능을 구현한다</a:t>
                  </a:r>
                  <a:r>
                    <a:rPr lang="en-US" altLang="ko-KR" sz="900" dirty="0"/>
                    <a:t>.</a:t>
                  </a:r>
                </a:p>
                <a:p>
                  <a:r>
                    <a:rPr lang="ko-KR" altLang="en-US" sz="900" dirty="0"/>
                    <a:t>댓글 작성자의 뒤</a:t>
                  </a:r>
                  <a:r>
                    <a:rPr lang="en-US" altLang="ko-KR" sz="900" dirty="0"/>
                    <a:t>3</a:t>
                  </a:r>
                  <a:r>
                    <a:rPr lang="ko-KR" altLang="en-US" sz="900" dirty="0"/>
                    <a:t>자리는 </a:t>
                  </a:r>
                  <a:r>
                    <a:rPr lang="ko-KR" altLang="en-US" sz="900" dirty="0" err="1"/>
                    <a:t>마스킹처리한다</a:t>
                  </a:r>
                  <a:r>
                    <a:rPr lang="en-US" altLang="ko-KR" sz="900" dirty="0"/>
                    <a:t>. </a:t>
                  </a:r>
                </a:p>
              </p:txBody>
            </p:sp>
          </p:grpSp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5DADF0B-5B2A-416B-8331-F3EE6C33024F}"/>
              </a:ext>
            </a:extLst>
          </p:cNvPr>
          <p:cNvSpPr txBox="1"/>
          <p:nvPr/>
        </p:nvSpPr>
        <p:spPr>
          <a:xfrm>
            <a:off x="1022353" y="1563188"/>
            <a:ext cx="2365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올리기                    </a:t>
            </a:r>
            <a:r>
              <a:rPr lang="ko-KR" altLang="en-US" sz="1000" b="1" dirty="0">
                <a:solidFill>
                  <a:srgbClr val="F56913"/>
                </a:solidFill>
              </a:rPr>
              <a:t>알리기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CA35534-D5BC-4C9B-AE7A-0D114602412A}"/>
              </a:ext>
            </a:extLst>
          </p:cNvPr>
          <p:cNvCxnSpPr/>
          <p:nvPr/>
        </p:nvCxnSpPr>
        <p:spPr>
          <a:xfrm>
            <a:off x="2610276" y="1838926"/>
            <a:ext cx="432466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4848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4687A7D-A3BD-4965-AE06-21A329E312A6}"/>
              </a:ext>
            </a:extLst>
          </p:cNvPr>
          <p:cNvSpPr/>
          <p:nvPr/>
        </p:nvSpPr>
        <p:spPr>
          <a:xfrm rot="5400000">
            <a:off x="4631120" y="870993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027EB-74F9-4FCF-B235-E68E53C06DA1}"/>
              </a:ext>
            </a:extLst>
          </p:cNvPr>
          <p:cNvSpPr txBox="1"/>
          <p:nvPr/>
        </p:nvSpPr>
        <p:spPr>
          <a:xfrm>
            <a:off x="276112" y="840174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4563BB-6AFF-469F-9ADD-081FDFFCF859}"/>
              </a:ext>
            </a:extLst>
          </p:cNvPr>
          <p:cNvCxnSpPr>
            <a:cxnSpLocks/>
          </p:cNvCxnSpPr>
          <p:nvPr/>
        </p:nvCxnSpPr>
        <p:spPr>
          <a:xfrm>
            <a:off x="209104" y="1844165"/>
            <a:ext cx="9463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BB76860-3B14-4E61-8A2F-A813321519AE}"/>
              </a:ext>
            </a:extLst>
          </p:cNvPr>
          <p:cNvGrpSpPr/>
          <p:nvPr/>
        </p:nvGrpSpPr>
        <p:grpSpPr>
          <a:xfrm>
            <a:off x="9474454" y="1844165"/>
            <a:ext cx="213479" cy="4228831"/>
            <a:chOff x="9569235" y="589489"/>
            <a:chExt cx="213479" cy="4228831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A497C01-15EC-4EE5-907D-7323E4BE665A}"/>
                </a:ext>
              </a:extLst>
            </p:cNvPr>
            <p:cNvSpPr/>
            <p:nvPr/>
          </p:nvSpPr>
          <p:spPr>
            <a:xfrm>
              <a:off x="9569235" y="589489"/>
              <a:ext cx="213479" cy="17572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817C00A4-D35E-4C18-BBF1-2500A6B4E3D0}"/>
                </a:ext>
              </a:extLst>
            </p:cNvPr>
            <p:cNvSpPr/>
            <p:nvPr/>
          </p:nvSpPr>
          <p:spPr>
            <a:xfrm>
              <a:off x="9619413" y="630694"/>
              <a:ext cx="113122" cy="93312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3AFDB5C-39E4-4C93-AF61-F5FC2CFBCA56}"/>
                </a:ext>
              </a:extLst>
            </p:cNvPr>
            <p:cNvSpPr/>
            <p:nvPr/>
          </p:nvSpPr>
          <p:spPr>
            <a:xfrm>
              <a:off x="9575375" y="765210"/>
              <a:ext cx="207339" cy="405311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B284C22-348D-41BB-B183-34C1FC9DF828}"/>
                </a:ext>
              </a:extLst>
            </p:cNvPr>
            <p:cNvSpPr/>
            <p:nvPr/>
          </p:nvSpPr>
          <p:spPr>
            <a:xfrm>
              <a:off x="9569235" y="2695262"/>
              <a:ext cx="213479" cy="209430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46E533-D6F1-40B2-9C2C-5BCF5236E393}"/>
              </a:ext>
            </a:extLst>
          </p:cNvPr>
          <p:cNvSpPr/>
          <p:nvPr/>
        </p:nvSpPr>
        <p:spPr>
          <a:xfrm>
            <a:off x="669429" y="1863836"/>
            <a:ext cx="8126092" cy="711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해당 제품은 </a:t>
            </a:r>
            <a:r>
              <a:rPr lang="ko-KR" altLang="en-US" sz="1100" dirty="0" err="1">
                <a:solidFill>
                  <a:schemeClr val="tx1"/>
                </a:solidFill>
              </a:rPr>
              <a:t>엠케이지</a:t>
            </a:r>
            <a:r>
              <a:rPr lang="ko-KR" altLang="en-US" sz="1100" dirty="0">
                <a:solidFill>
                  <a:schemeClr val="tx1"/>
                </a:solidFill>
              </a:rPr>
              <a:t> 제품으로 </a:t>
            </a:r>
            <a:r>
              <a:rPr lang="ko-KR" altLang="en-US" sz="1100" dirty="0" err="1">
                <a:solidFill>
                  <a:schemeClr val="tx1"/>
                </a:solidFill>
              </a:rPr>
              <a:t>김지효가</a:t>
            </a:r>
            <a:r>
              <a:rPr lang="ko-KR" altLang="en-US" sz="1100" dirty="0">
                <a:solidFill>
                  <a:schemeClr val="tx1"/>
                </a:solidFill>
              </a:rPr>
              <a:t> 제안하였고 색상은 노랗고 머리도 노랗고 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31EAD2A-E752-47FE-A7CB-95F57F7404E3}"/>
              </a:ext>
            </a:extLst>
          </p:cNvPr>
          <p:cNvCxnSpPr>
            <a:cxnSpLocks/>
          </p:cNvCxnSpPr>
          <p:nvPr/>
        </p:nvCxnSpPr>
        <p:spPr>
          <a:xfrm>
            <a:off x="695325" y="2496897"/>
            <a:ext cx="83883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래픽 8" descr="재미있는 얼굴(윤곽선)">
            <a:extLst>
              <a:ext uri="{FF2B5EF4-FFF2-40B4-BE49-F238E27FC236}">
                <a16:creationId xmlns:a16="http://schemas.microsoft.com/office/drawing/2014/main" id="{AAA22DD0-397E-473E-B2C7-7B12D1F46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8822" y="2610740"/>
            <a:ext cx="494599" cy="519220"/>
          </a:xfrm>
          <a:prstGeom prst="rect">
            <a:avLst/>
          </a:prstGeom>
        </p:spPr>
      </p:pic>
      <p:pic>
        <p:nvPicPr>
          <p:cNvPr id="11" name="그래픽 10" descr="외계인 얼굴">
            <a:extLst>
              <a:ext uri="{FF2B5EF4-FFF2-40B4-BE49-F238E27FC236}">
                <a16:creationId xmlns:a16="http://schemas.microsoft.com/office/drawing/2014/main" id="{C03F0954-7ABA-47DF-8517-E9534F671E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2591072"/>
            <a:ext cx="643033" cy="538887"/>
          </a:xfrm>
          <a:prstGeom prst="rect">
            <a:avLst/>
          </a:prstGeom>
        </p:spPr>
      </p:pic>
      <p:pic>
        <p:nvPicPr>
          <p:cNvPr id="29" name="그래픽 28" descr="놀란 얼굴(윤곽선)">
            <a:extLst>
              <a:ext uri="{FF2B5EF4-FFF2-40B4-BE49-F238E27FC236}">
                <a16:creationId xmlns:a16="http://schemas.microsoft.com/office/drawing/2014/main" id="{082C64F8-2A7C-4F5C-BB57-CF1A18622D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37363" y="2514600"/>
            <a:ext cx="914400" cy="81519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B8651E3-28BB-432F-BE2B-7F751F4F27C1}"/>
              </a:ext>
            </a:extLst>
          </p:cNvPr>
          <p:cNvSpPr txBox="1"/>
          <p:nvPr/>
        </p:nvSpPr>
        <p:spPr>
          <a:xfrm>
            <a:off x="2135404" y="3329795"/>
            <a:ext cx="112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좋아요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38F83C-E567-4DE7-833C-73364D6FB1A3}"/>
              </a:ext>
            </a:extLst>
          </p:cNvPr>
          <p:cNvSpPr txBox="1"/>
          <p:nvPr/>
        </p:nvSpPr>
        <p:spPr>
          <a:xfrm>
            <a:off x="4033846" y="3329794"/>
            <a:ext cx="112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신박해요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AEAD52-DEE9-4AD1-80AB-6501EDD67E9F}"/>
              </a:ext>
            </a:extLst>
          </p:cNvPr>
          <p:cNvSpPr txBox="1"/>
          <p:nvPr/>
        </p:nvSpPr>
        <p:spPr>
          <a:xfrm>
            <a:off x="5868079" y="3329794"/>
            <a:ext cx="112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우이씨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6A899F-2D93-40E9-B544-3D89A2206D8A}"/>
              </a:ext>
            </a:extLst>
          </p:cNvPr>
          <p:cNvSpPr txBox="1"/>
          <p:nvPr/>
        </p:nvSpPr>
        <p:spPr>
          <a:xfrm>
            <a:off x="2135404" y="3570899"/>
            <a:ext cx="112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0CBE06-7F44-4F02-8845-A65AC9D3DF9F}"/>
              </a:ext>
            </a:extLst>
          </p:cNvPr>
          <p:cNvSpPr txBox="1"/>
          <p:nvPr/>
        </p:nvSpPr>
        <p:spPr>
          <a:xfrm>
            <a:off x="4033846" y="3570898"/>
            <a:ext cx="1121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6D617E-7940-4720-9AD8-DF23C99C3F6E}"/>
              </a:ext>
            </a:extLst>
          </p:cNvPr>
          <p:cNvSpPr txBox="1"/>
          <p:nvPr/>
        </p:nvSpPr>
        <p:spPr>
          <a:xfrm>
            <a:off x="5868079" y="3570898"/>
            <a:ext cx="1121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8</a:t>
            </a:r>
            <a:endParaRPr lang="ko-KR" altLang="en-US" sz="1050" dirty="0"/>
          </a:p>
        </p:txBody>
      </p:sp>
      <p:sp>
        <p:nvSpPr>
          <p:cNvPr id="2" name="화살표: 위쪽 1">
            <a:extLst>
              <a:ext uri="{FF2B5EF4-FFF2-40B4-BE49-F238E27FC236}">
                <a16:creationId xmlns:a16="http://schemas.microsoft.com/office/drawing/2014/main" id="{3A4255E9-597D-4BCB-B139-81214D75EC9B}"/>
              </a:ext>
            </a:extLst>
          </p:cNvPr>
          <p:cNvSpPr/>
          <p:nvPr/>
        </p:nvSpPr>
        <p:spPr>
          <a:xfrm rot="20307538">
            <a:off x="2806382" y="2914091"/>
            <a:ext cx="170880" cy="272502"/>
          </a:xfrm>
          <a:prstGeom prst="upArrow">
            <a:avLst>
              <a:gd name="adj1" fmla="val 16848"/>
              <a:gd name="adj2" fmla="val 1266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274A4D6-BD94-4C96-9120-7893D4E4142C}"/>
              </a:ext>
            </a:extLst>
          </p:cNvPr>
          <p:cNvSpPr/>
          <p:nvPr/>
        </p:nvSpPr>
        <p:spPr>
          <a:xfrm>
            <a:off x="695325" y="3884364"/>
            <a:ext cx="8388350" cy="12800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ID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댓글을 작성해주세요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욕설 및 비방은 게시물 이용약관 등에 의하여 제재를 받을 수 있으니 따뜻한 의견 부탁 드려요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90A3290-2A4A-4AFC-9274-F9821E3CD450}"/>
              </a:ext>
            </a:extLst>
          </p:cNvPr>
          <p:cNvCxnSpPr>
            <a:cxnSpLocks/>
          </p:cNvCxnSpPr>
          <p:nvPr/>
        </p:nvCxnSpPr>
        <p:spPr>
          <a:xfrm>
            <a:off x="810884" y="4863410"/>
            <a:ext cx="818619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907B49A-C43C-419A-8493-E07FDD1F4811}"/>
              </a:ext>
            </a:extLst>
          </p:cNvPr>
          <p:cNvSpPr txBox="1"/>
          <p:nvPr/>
        </p:nvSpPr>
        <p:spPr>
          <a:xfrm>
            <a:off x="810884" y="4890806"/>
            <a:ext cx="839638" cy="246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0 /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300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102C99D-E396-4F21-A435-0AF9175AED17}"/>
              </a:ext>
            </a:extLst>
          </p:cNvPr>
          <p:cNvSpPr/>
          <p:nvPr/>
        </p:nvSpPr>
        <p:spPr>
          <a:xfrm>
            <a:off x="8462237" y="4921017"/>
            <a:ext cx="534837" cy="19265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등록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323F2D4-4BAC-4610-AD2A-87564CF1C3B7}"/>
              </a:ext>
            </a:extLst>
          </p:cNvPr>
          <p:cNvSpPr/>
          <p:nvPr/>
        </p:nvSpPr>
        <p:spPr>
          <a:xfrm>
            <a:off x="709804" y="5274650"/>
            <a:ext cx="8388350" cy="769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Nu*** 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2020.09.01 01:00:21</a:t>
            </a:r>
            <a:b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파랑샴푸</a:t>
            </a:r>
            <a:r>
              <a:rPr lang="en-US" altLang="ko-KR" sz="1200" dirty="0">
                <a:solidFill>
                  <a:schemeClr val="tx1"/>
                </a:solidFill>
              </a:rPr>
              <a:t>.. </a:t>
            </a:r>
            <a:r>
              <a:rPr lang="ko-KR" altLang="en-US" sz="1200" dirty="0" err="1">
                <a:solidFill>
                  <a:schemeClr val="tx1"/>
                </a:solidFill>
              </a:rPr>
              <a:t>괸찮은듯</a:t>
            </a:r>
            <a:r>
              <a:rPr lang="en-US" altLang="ko-KR" sz="1200" dirty="0">
                <a:solidFill>
                  <a:schemeClr val="tx1"/>
                </a:solidFill>
              </a:rPr>
              <a:t>.. </a:t>
            </a:r>
            <a:r>
              <a:rPr lang="ko-KR" altLang="en-US" sz="1200" dirty="0">
                <a:solidFill>
                  <a:schemeClr val="tx1"/>
                </a:solidFill>
              </a:rPr>
              <a:t>근데 평범해요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A73150-AC88-4F80-98EE-419F5B86C3DD}"/>
              </a:ext>
            </a:extLst>
          </p:cNvPr>
          <p:cNvSpPr/>
          <p:nvPr/>
        </p:nvSpPr>
        <p:spPr>
          <a:xfrm>
            <a:off x="709804" y="5950451"/>
            <a:ext cx="8388350" cy="769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Kat*** 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2020.09.01 01:00:21</a:t>
            </a:r>
            <a:b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감사합니다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7100EC4-B021-4A2D-9403-954C4A766240}"/>
              </a:ext>
            </a:extLst>
          </p:cNvPr>
          <p:cNvGrpSpPr/>
          <p:nvPr/>
        </p:nvGrpSpPr>
        <p:grpSpPr>
          <a:xfrm>
            <a:off x="337193" y="855062"/>
            <a:ext cx="9220982" cy="957774"/>
            <a:chOff x="337193" y="855062"/>
            <a:chExt cx="9220982" cy="95777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15C9164-AD3B-4FAD-9289-614DCC9AA9DC}"/>
                </a:ext>
              </a:extLst>
            </p:cNvPr>
            <p:cNvGrpSpPr/>
            <p:nvPr/>
          </p:nvGrpSpPr>
          <p:grpSpPr>
            <a:xfrm>
              <a:off x="337193" y="855062"/>
              <a:ext cx="9074610" cy="957774"/>
              <a:chOff x="337193" y="855062"/>
              <a:chExt cx="9074610" cy="957774"/>
            </a:xfrm>
          </p:grpSpPr>
          <p:pic>
            <p:nvPicPr>
              <p:cNvPr id="15" name="그래픽 14" descr="돋보기">
                <a:extLst>
                  <a:ext uri="{FF2B5EF4-FFF2-40B4-BE49-F238E27FC236}">
                    <a16:creationId xmlns:a16="http://schemas.microsoft.com/office/drawing/2014/main" id="{42FFB551-64CB-46AC-B5CA-E9220D2C6B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24680" y="856527"/>
                <a:ext cx="187123" cy="198343"/>
              </a:xfrm>
              <a:prstGeom prst="rect">
                <a:avLst/>
              </a:prstGeom>
            </p:spPr>
          </p:pic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67DB15DF-B37A-4BAD-B73E-3A6C297C50DB}"/>
                  </a:ext>
                </a:extLst>
              </p:cNvPr>
              <p:cNvGrpSpPr/>
              <p:nvPr/>
            </p:nvGrpSpPr>
            <p:grpSpPr>
              <a:xfrm>
                <a:off x="337193" y="855062"/>
                <a:ext cx="7989033" cy="957774"/>
                <a:chOff x="337193" y="855062"/>
                <a:chExt cx="7989033" cy="957774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375D760-0910-4A78-8B1A-3093A68F6118}"/>
                    </a:ext>
                  </a:extLst>
                </p:cNvPr>
                <p:cNvSpPr txBox="1"/>
                <p:nvPr/>
              </p:nvSpPr>
              <p:spPr>
                <a:xfrm>
                  <a:off x="3605994" y="855062"/>
                  <a:ext cx="22053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M</a:t>
                  </a:r>
                  <a:r>
                    <a:rPr lang="en-US" altLang="ko-KR" sz="10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astet</a:t>
                  </a:r>
                  <a:r>
                    <a:rPr lang="en-US" altLang="ko-KR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Cage</a:t>
                  </a:r>
                  <a:r>
                    <a:rPr lang="ko-KR" alt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</a:p>
              </p:txBody>
            </p: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F52AF059-E6DF-48DA-ADD5-7738AACFDD59}"/>
                    </a:ext>
                  </a:extLst>
                </p:cNvPr>
                <p:cNvGrpSpPr/>
                <p:nvPr/>
              </p:nvGrpSpPr>
              <p:grpSpPr>
                <a:xfrm>
                  <a:off x="1022353" y="1274060"/>
                  <a:ext cx="7303873" cy="538776"/>
                  <a:chOff x="1022353" y="2068720"/>
                  <a:chExt cx="7303873" cy="538776"/>
                </a:xfrm>
              </p:grpSpPr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05D9128E-771C-4D24-A818-960664B981CE}"/>
                      </a:ext>
                    </a:extLst>
                  </p:cNvPr>
                  <p:cNvSpPr txBox="1"/>
                  <p:nvPr/>
                </p:nvSpPr>
                <p:spPr>
                  <a:xfrm>
                    <a:off x="1022353" y="2361275"/>
                    <a:ext cx="236597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/>
                      <a:t>올리기                    알리기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69B43FB4-E449-4024-BAB9-76588F63A315}"/>
                      </a:ext>
                    </a:extLst>
                  </p:cNvPr>
                  <p:cNvSpPr txBox="1"/>
                  <p:nvPr/>
                </p:nvSpPr>
                <p:spPr>
                  <a:xfrm>
                    <a:off x="1305568" y="2068720"/>
                    <a:ext cx="1875197" cy="2460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/>
                      <a:t>아이디어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077C9AB-BE74-4D31-A2D2-68B6C7CB53AB}"/>
                      </a:ext>
                    </a:extLst>
                  </p:cNvPr>
                  <p:cNvSpPr txBox="1"/>
                  <p:nvPr/>
                </p:nvSpPr>
                <p:spPr>
                  <a:xfrm>
                    <a:off x="6230931" y="2068720"/>
                    <a:ext cx="1875197" cy="2460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err="1"/>
                      <a:t>스마트팩토리</a:t>
                    </a:r>
                    <a:endParaRPr lang="ko-KR" altLang="en-US" sz="1000" dirty="0"/>
                  </a:p>
                </p:txBody>
              </p:sp>
              <p:cxnSp>
                <p:nvCxnSpPr>
                  <p:cNvPr id="20" name="직선 연결선 19">
                    <a:extLst>
                      <a:ext uri="{FF2B5EF4-FFF2-40B4-BE49-F238E27FC236}">
                        <a16:creationId xmlns:a16="http://schemas.microsoft.com/office/drawing/2014/main" id="{BCA66F99-1D3B-4788-BA43-54099DE36445}"/>
                      </a:ext>
                    </a:extLst>
                  </p:cNvPr>
                  <p:cNvCxnSpPr/>
                  <p:nvPr/>
                </p:nvCxnSpPr>
                <p:spPr>
                  <a:xfrm>
                    <a:off x="1491450" y="2323090"/>
                    <a:ext cx="150343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직선 연결선 20">
                    <a:extLst>
                      <a:ext uri="{FF2B5EF4-FFF2-40B4-BE49-F238E27FC236}">
                        <a16:creationId xmlns:a16="http://schemas.microsoft.com/office/drawing/2014/main" id="{01E37262-E838-4FA4-A3BB-FB9FE1AE8AF9}"/>
                      </a:ext>
                    </a:extLst>
                  </p:cNvPr>
                  <p:cNvCxnSpPr/>
                  <p:nvPr/>
                </p:nvCxnSpPr>
                <p:spPr>
                  <a:xfrm>
                    <a:off x="6428796" y="2323090"/>
                    <a:ext cx="150343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387A6EC-B291-4FFB-A952-60665004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5960250" y="2356745"/>
                    <a:ext cx="236597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err="1"/>
                      <a:t>주문넣기</a:t>
                    </a:r>
                    <a:r>
                      <a:rPr lang="ko-KR" altLang="en-US" sz="1000" dirty="0"/>
                      <a:t>                    소통하기</a:t>
                    </a:r>
                  </a:p>
                </p:txBody>
              </p:sp>
              <p:pic>
                <p:nvPicPr>
                  <p:cNvPr id="23" name="그래픽 22" descr="크리켓">
                    <a:extLst>
                      <a:ext uri="{FF2B5EF4-FFF2-40B4-BE49-F238E27FC236}">
                        <a16:creationId xmlns:a16="http://schemas.microsoft.com/office/drawing/2014/main" id="{1FF1A094-AB83-4D76-A377-38959A02A27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01064" y="2147221"/>
                    <a:ext cx="387795" cy="387795"/>
                  </a:xfrm>
                  <a:prstGeom prst="rect">
                    <a:avLst/>
                  </a:prstGeom>
                </p:spPr>
              </p:pic>
              <p:cxnSp>
                <p:nvCxnSpPr>
                  <p:cNvPr id="24" name="직선 화살표 연결선 23">
                    <a:extLst>
                      <a:ext uri="{FF2B5EF4-FFF2-40B4-BE49-F238E27FC236}">
                        <a16:creationId xmlns:a16="http://schemas.microsoft.com/office/drawing/2014/main" id="{C2D49A10-6AA6-4D21-A377-E71B8C092D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6903" y="2323090"/>
                    <a:ext cx="209440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1BC18BC-46D2-442A-9027-ECF0B40FA345}"/>
                    </a:ext>
                  </a:extLst>
                </p:cNvPr>
                <p:cNvSpPr txBox="1"/>
                <p:nvPr/>
              </p:nvSpPr>
              <p:spPr>
                <a:xfrm>
                  <a:off x="337193" y="859621"/>
                  <a:ext cx="2705549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            사용자님</a:t>
                  </a:r>
                </a:p>
              </p:txBody>
            </p:sp>
          </p:grp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150B7DA-4403-4E19-B67C-5274D40E418E}"/>
                </a:ext>
              </a:extLst>
            </p:cNvPr>
            <p:cNvSpPr txBox="1"/>
            <p:nvPr/>
          </p:nvSpPr>
          <p:spPr>
            <a:xfrm>
              <a:off x="6852626" y="887505"/>
              <a:ext cx="27055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CART    ORDER    MYPAGE    CSCENTER </a:t>
              </a:r>
              <a:endParaRPr lang="ko-KR" altLang="en-US" sz="900" dirty="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0AF5002-DDA3-46C6-9486-1545C3F45585}"/>
              </a:ext>
            </a:extLst>
          </p:cNvPr>
          <p:cNvGrpSpPr/>
          <p:nvPr/>
        </p:nvGrpSpPr>
        <p:grpSpPr>
          <a:xfrm>
            <a:off x="4770833" y="224504"/>
            <a:ext cx="7303069" cy="6402207"/>
            <a:chOff x="4770833" y="224504"/>
            <a:chExt cx="7303069" cy="6402207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177E21D-1E97-4A3D-B91D-4BA1E1E517FB}"/>
                </a:ext>
              </a:extLst>
            </p:cNvPr>
            <p:cNvSpPr/>
            <p:nvPr/>
          </p:nvSpPr>
          <p:spPr>
            <a:xfrm>
              <a:off x="9973237" y="822961"/>
              <a:ext cx="2100665" cy="580375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A34F6FE-74C0-42B8-ABD1-C43E099C5B61}"/>
                </a:ext>
              </a:extLst>
            </p:cNvPr>
            <p:cNvSpPr txBox="1"/>
            <p:nvPr/>
          </p:nvSpPr>
          <p:spPr>
            <a:xfrm>
              <a:off x="9973237" y="898164"/>
              <a:ext cx="2039897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900" dirty="0"/>
                <a:t>게시물의 평가는 아이콘을 클릭하면 자동으로 카운트가 증가한다</a:t>
              </a:r>
              <a:r>
                <a:rPr lang="en-US" altLang="ko-KR" sz="900" dirty="0"/>
                <a:t>.</a:t>
              </a:r>
            </a:p>
            <a:p>
              <a:pPr marL="228600" indent="-228600">
                <a:buAutoNum type="arabicPeriod"/>
              </a:pPr>
              <a:endParaRPr lang="en-US" altLang="ko-KR" sz="900" dirty="0"/>
            </a:p>
            <a:p>
              <a:pPr marL="228600" indent="-228600">
                <a:buAutoNum type="arabicPeriod"/>
              </a:pPr>
              <a:r>
                <a:rPr lang="ko-KR" altLang="en-US" sz="900" dirty="0"/>
                <a:t>복수 투표는 불가능하도록 한다</a:t>
              </a:r>
              <a:r>
                <a:rPr lang="en-US" altLang="ko-KR" sz="900" dirty="0"/>
                <a:t>.</a:t>
              </a: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02AF63F7-0F07-441F-B509-1FF200EBAC6B}"/>
                </a:ext>
              </a:extLst>
            </p:cNvPr>
            <p:cNvGrpSpPr/>
            <p:nvPr/>
          </p:nvGrpSpPr>
          <p:grpSpPr>
            <a:xfrm>
              <a:off x="4770833" y="224504"/>
              <a:ext cx="7303069" cy="518776"/>
              <a:chOff x="4770833" y="224504"/>
              <a:chExt cx="7303069" cy="51877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EFA66E6B-0FA2-478E-A7AD-E8C204A66370}"/>
                  </a:ext>
                </a:extLst>
              </p:cNvPr>
              <p:cNvSpPr/>
              <p:nvPr/>
            </p:nvSpPr>
            <p:spPr>
              <a:xfrm>
                <a:off x="9973237" y="231289"/>
                <a:ext cx="2100665" cy="509194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2656BB-9981-47F4-A4BF-09C2B064FF41}"/>
                  </a:ext>
                </a:extLst>
              </p:cNvPr>
              <p:cNvSpPr txBox="1"/>
              <p:nvPr/>
            </p:nvSpPr>
            <p:spPr>
              <a:xfrm>
                <a:off x="9973238" y="255054"/>
                <a:ext cx="18701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알리기 상세</a:t>
                </a:r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ECCED66-B6F6-4FDE-91BF-2F53BB14E372}"/>
                  </a:ext>
                </a:extLst>
              </p:cNvPr>
              <p:cNvGrpSpPr/>
              <p:nvPr/>
            </p:nvGrpSpPr>
            <p:grpSpPr>
              <a:xfrm>
                <a:off x="4770833" y="234086"/>
                <a:ext cx="888108" cy="509194"/>
                <a:chOff x="9973237" y="231289"/>
                <a:chExt cx="2100665" cy="509194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FED5E97F-9200-45FC-A3E8-4786AB12451C}"/>
                    </a:ext>
                  </a:extLst>
                </p:cNvPr>
                <p:cNvSpPr/>
                <p:nvPr/>
              </p:nvSpPr>
              <p:spPr>
                <a:xfrm>
                  <a:off x="9973237" y="231289"/>
                  <a:ext cx="2100665" cy="509194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E20C2FF-CDDB-418F-A0B7-8965FDEEDE20}"/>
                    </a:ext>
                  </a:extLst>
                </p:cNvPr>
                <p:cNvSpPr txBox="1"/>
                <p:nvPr/>
              </p:nvSpPr>
              <p:spPr>
                <a:xfrm>
                  <a:off x="9973237" y="255054"/>
                  <a:ext cx="187015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요구 사항 </a:t>
                  </a:r>
                </a:p>
              </p:txBody>
            </p:sp>
          </p:grp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FE475702-5645-42DB-9882-498E50AAC2EB}"/>
                  </a:ext>
                </a:extLst>
              </p:cNvPr>
              <p:cNvGrpSpPr/>
              <p:nvPr/>
            </p:nvGrpSpPr>
            <p:grpSpPr>
              <a:xfrm>
                <a:off x="5744828" y="224504"/>
                <a:ext cx="4130955" cy="509194"/>
                <a:chOff x="9973237" y="231289"/>
                <a:chExt cx="2100665" cy="509194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E626837B-18B1-442A-B2F8-5F66E77BEA97}"/>
                    </a:ext>
                  </a:extLst>
                </p:cNvPr>
                <p:cNvSpPr/>
                <p:nvPr/>
              </p:nvSpPr>
              <p:spPr>
                <a:xfrm>
                  <a:off x="9973237" y="231289"/>
                  <a:ext cx="2100665" cy="509194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5654206-6864-45E7-8114-52116C4A28E9}"/>
                    </a:ext>
                  </a:extLst>
                </p:cNvPr>
                <p:cNvSpPr txBox="1"/>
                <p:nvPr/>
              </p:nvSpPr>
              <p:spPr>
                <a:xfrm>
                  <a:off x="9973238" y="255054"/>
                  <a:ext cx="187015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게시물의 평가 투표 기능을 구현한다</a:t>
                  </a:r>
                  <a:r>
                    <a:rPr lang="en-US" altLang="ko-KR" sz="900" dirty="0"/>
                    <a:t>.</a:t>
                  </a:r>
                </a:p>
              </p:txBody>
            </p:sp>
          </p:grpSp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0031000-74B4-469D-9749-D99A93C5D926}"/>
              </a:ext>
            </a:extLst>
          </p:cNvPr>
          <p:cNvSpPr txBox="1"/>
          <p:nvPr/>
        </p:nvSpPr>
        <p:spPr>
          <a:xfrm>
            <a:off x="1022353" y="1563188"/>
            <a:ext cx="2365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올리기                    </a:t>
            </a:r>
            <a:r>
              <a:rPr lang="ko-KR" altLang="en-US" sz="1000" b="1" dirty="0">
                <a:solidFill>
                  <a:srgbClr val="F56913"/>
                </a:solidFill>
              </a:rPr>
              <a:t>알리기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410FCDA-D93C-4302-BF16-E32B21C79A55}"/>
              </a:ext>
            </a:extLst>
          </p:cNvPr>
          <p:cNvCxnSpPr/>
          <p:nvPr/>
        </p:nvCxnSpPr>
        <p:spPr>
          <a:xfrm>
            <a:off x="2610276" y="1838926"/>
            <a:ext cx="432466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7046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4687A7D-A3BD-4965-AE06-21A329E312A6}"/>
              </a:ext>
            </a:extLst>
          </p:cNvPr>
          <p:cNvSpPr/>
          <p:nvPr/>
        </p:nvSpPr>
        <p:spPr>
          <a:xfrm rot="5400000">
            <a:off x="4631120" y="870993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027EB-74F9-4FCF-B235-E68E53C06DA1}"/>
              </a:ext>
            </a:extLst>
          </p:cNvPr>
          <p:cNvSpPr txBox="1"/>
          <p:nvPr/>
        </p:nvSpPr>
        <p:spPr>
          <a:xfrm>
            <a:off x="276112" y="840174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5D760-0910-4A78-8B1A-3093A68F6118}"/>
              </a:ext>
            </a:extLst>
          </p:cNvPr>
          <p:cNvSpPr txBox="1"/>
          <p:nvPr/>
        </p:nvSpPr>
        <p:spPr>
          <a:xfrm>
            <a:off x="3605994" y="855062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42FFB551-64CB-46AC-B5CA-E9220D2C6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856527"/>
            <a:ext cx="187123" cy="19834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2AF059-E6DF-48DA-ADD5-7738AACFDD59}"/>
              </a:ext>
            </a:extLst>
          </p:cNvPr>
          <p:cNvGrpSpPr/>
          <p:nvPr/>
        </p:nvGrpSpPr>
        <p:grpSpPr>
          <a:xfrm>
            <a:off x="1022353" y="1274060"/>
            <a:ext cx="7303873" cy="538776"/>
            <a:chOff x="1022353" y="2068720"/>
            <a:chExt cx="7303873" cy="5387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D9128E-771C-4D24-A818-960664B981CE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B43FB4-E449-4024-BAB9-76588F63A315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77C9AB-BE74-4D31-A2D2-68B6C7CB53AB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CA66F99-1D3B-4788-BA43-54099DE36445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E37262-E838-4FA4-A3BB-FB9FE1AE8AF9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87A6EC-B291-4FFB-A952-606650049CE2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23" name="그래픽 22" descr="크리켓">
              <a:extLst>
                <a:ext uri="{FF2B5EF4-FFF2-40B4-BE49-F238E27FC236}">
                  <a16:creationId xmlns:a16="http://schemas.microsoft.com/office/drawing/2014/main" id="{1FF1A094-AB83-4D76-A377-38959A02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2D49A10-6AA6-4D21-A377-E71B8C092D22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4563BB-6AFF-469F-9ADD-081FDFFCF859}"/>
              </a:ext>
            </a:extLst>
          </p:cNvPr>
          <p:cNvCxnSpPr>
            <a:cxnSpLocks/>
          </p:cNvCxnSpPr>
          <p:nvPr/>
        </p:nvCxnSpPr>
        <p:spPr>
          <a:xfrm>
            <a:off x="209104" y="1844165"/>
            <a:ext cx="9463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BAAA76-77DE-44CD-A131-FADE1B977AE7}"/>
              </a:ext>
            </a:extLst>
          </p:cNvPr>
          <p:cNvSpPr/>
          <p:nvPr/>
        </p:nvSpPr>
        <p:spPr>
          <a:xfrm>
            <a:off x="3588859" y="2160621"/>
            <a:ext cx="2578812" cy="314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</a:rPr>
              <a:t>엠케이지</a:t>
            </a:r>
            <a:r>
              <a:rPr lang="ko-KR" altLang="en-US" sz="2000" b="1" dirty="0">
                <a:solidFill>
                  <a:schemeClr val="tx1"/>
                </a:solidFill>
              </a:rPr>
              <a:t> 파랑 샴푸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6428FB-E555-4631-BAF2-84D7C2A16727}"/>
              </a:ext>
            </a:extLst>
          </p:cNvPr>
          <p:cNvSpPr/>
          <p:nvPr/>
        </p:nvSpPr>
        <p:spPr>
          <a:xfrm>
            <a:off x="695325" y="2773068"/>
            <a:ext cx="8388350" cy="105135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첨부 이미지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노랑샴푸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466AC1-DAB0-40FE-97F5-48461B546A04}"/>
              </a:ext>
            </a:extLst>
          </p:cNvPr>
          <p:cNvSpPr/>
          <p:nvPr/>
        </p:nvSpPr>
        <p:spPr>
          <a:xfrm>
            <a:off x="669429" y="5291385"/>
            <a:ext cx="8126092" cy="711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해당 제품은 </a:t>
            </a:r>
            <a:r>
              <a:rPr lang="ko-KR" altLang="en-US" sz="1100" dirty="0" err="1">
                <a:solidFill>
                  <a:schemeClr val="tx1"/>
                </a:solidFill>
              </a:rPr>
              <a:t>엠케이지</a:t>
            </a:r>
            <a:r>
              <a:rPr lang="ko-KR" altLang="en-US" sz="1100" dirty="0">
                <a:solidFill>
                  <a:schemeClr val="tx1"/>
                </a:solidFill>
              </a:rPr>
              <a:t> 제품으로 </a:t>
            </a:r>
            <a:r>
              <a:rPr lang="ko-KR" altLang="en-US" sz="1100" dirty="0" err="1">
                <a:solidFill>
                  <a:schemeClr val="tx1"/>
                </a:solidFill>
              </a:rPr>
              <a:t>김지효가</a:t>
            </a:r>
            <a:r>
              <a:rPr lang="ko-KR" altLang="en-US" sz="1100" dirty="0">
                <a:solidFill>
                  <a:schemeClr val="tx1"/>
                </a:solidFill>
              </a:rPr>
              <a:t> 제안하였고 색상은 노랗고 머리도 노랗고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=======================================================</a:t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ko-KR" altLang="en-US" sz="1100" dirty="0">
                <a:solidFill>
                  <a:schemeClr val="tx1"/>
                </a:solidFill>
              </a:rPr>
              <a:t>코딩 의견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해당 제품을 파란색으로 변경하였어요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욕실에는 노랑색은 어울리지 않거든요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마침 해당 상품이 있어 이미지와 함께 올립니다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1DC46-5902-4F8E-8B73-D0F5E5257F85}"/>
              </a:ext>
            </a:extLst>
          </p:cNvPr>
          <p:cNvSpPr txBox="1"/>
          <p:nvPr/>
        </p:nvSpPr>
        <p:spPr>
          <a:xfrm>
            <a:off x="615351" y="1893118"/>
            <a:ext cx="2507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VIEW : 20 Favorite : 3</a:t>
            </a:r>
            <a:endParaRPr lang="ko-KR" altLang="en-US" sz="1200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BB76860-3B14-4E61-8A2F-A813321519AE}"/>
              </a:ext>
            </a:extLst>
          </p:cNvPr>
          <p:cNvGrpSpPr/>
          <p:nvPr/>
        </p:nvGrpSpPr>
        <p:grpSpPr>
          <a:xfrm>
            <a:off x="9474454" y="1844165"/>
            <a:ext cx="213480" cy="4228831"/>
            <a:chOff x="9569235" y="589489"/>
            <a:chExt cx="213480" cy="4228831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A497C01-15EC-4EE5-907D-7323E4BE665A}"/>
                </a:ext>
              </a:extLst>
            </p:cNvPr>
            <p:cNvSpPr/>
            <p:nvPr/>
          </p:nvSpPr>
          <p:spPr>
            <a:xfrm>
              <a:off x="9569235" y="589489"/>
              <a:ext cx="213479" cy="17572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817C00A4-D35E-4C18-BBF1-2500A6B4E3D0}"/>
                </a:ext>
              </a:extLst>
            </p:cNvPr>
            <p:cNvSpPr/>
            <p:nvPr/>
          </p:nvSpPr>
          <p:spPr>
            <a:xfrm>
              <a:off x="9619413" y="630694"/>
              <a:ext cx="113122" cy="93312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3AFDB5C-39E4-4C93-AF61-F5FC2CFBCA56}"/>
                </a:ext>
              </a:extLst>
            </p:cNvPr>
            <p:cNvSpPr/>
            <p:nvPr/>
          </p:nvSpPr>
          <p:spPr>
            <a:xfrm>
              <a:off x="9575375" y="1926446"/>
              <a:ext cx="207340" cy="28918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B284C22-348D-41BB-B183-34C1FC9DF828}"/>
                </a:ext>
              </a:extLst>
            </p:cNvPr>
            <p:cNvSpPr/>
            <p:nvPr/>
          </p:nvSpPr>
          <p:spPr>
            <a:xfrm>
              <a:off x="9569235" y="762942"/>
              <a:ext cx="213479" cy="209430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B126823-A552-4C4C-A92B-AAB51437E234}"/>
              </a:ext>
            </a:extLst>
          </p:cNvPr>
          <p:cNvSpPr txBox="1"/>
          <p:nvPr/>
        </p:nvSpPr>
        <p:spPr>
          <a:xfrm>
            <a:off x="337193" y="859621"/>
            <a:ext cx="2705549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            </a:t>
            </a:r>
            <a:r>
              <a:rPr lang="ko-KR" altLang="en-US" sz="1050" b="1" dirty="0" err="1">
                <a:solidFill>
                  <a:schemeClr val="accent2"/>
                </a:solidFill>
              </a:rPr>
              <a:t>소싱코디</a:t>
            </a:r>
            <a:r>
              <a:rPr lang="ko-KR" altLang="en-US" sz="900" dirty="0"/>
              <a:t> 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CA94A-9F55-4A70-9FFC-D8BF7F8C135B}"/>
              </a:ext>
            </a:extLst>
          </p:cNvPr>
          <p:cNvSpPr txBox="1"/>
          <p:nvPr/>
        </p:nvSpPr>
        <p:spPr>
          <a:xfrm>
            <a:off x="7975395" y="1863894"/>
            <a:ext cx="1151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편집  </a:t>
            </a:r>
            <a:r>
              <a:rPr lang="en-US" altLang="ko-KR" sz="1200" b="1" dirty="0"/>
              <a:t>l  </a:t>
            </a:r>
            <a:r>
              <a:rPr lang="ko-KR" altLang="en-US" sz="1200" b="1" dirty="0"/>
              <a:t>삭제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D4D4F7-134D-463B-91DF-67A7F2246936}"/>
              </a:ext>
            </a:extLst>
          </p:cNvPr>
          <p:cNvSpPr/>
          <p:nvPr/>
        </p:nvSpPr>
        <p:spPr>
          <a:xfrm>
            <a:off x="703735" y="4023124"/>
            <a:ext cx="8388350" cy="105135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첨부 이미지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파랑샴푸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E22FEF-4F98-4414-BE7A-4519E794A6A0}"/>
              </a:ext>
            </a:extLst>
          </p:cNvPr>
          <p:cNvSpPr txBox="1"/>
          <p:nvPr/>
        </p:nvSpPr>
        <p:spPr>
          <a:xfrm>
            <a:off x="6852626" y="887505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CART    ORDER    MYPAGE    CSCENTER </a:t>
            </a:r>
            <a:endParaRPr lang="ko-KR" altLang="en-US" sz="9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1F5A11E-96B4-4B55-A7D5-F726B8B1D2CE}"/>
              </a:ext>
            </a:extLst>
          </p:cNvPr>
          <p:cNvGrpSpPr/>
          <p:nvPr/>
        </p:nvGrpSpPr>
        <p:grpSpPr>
          <a:xfrm>
            <a:off x="4770833" y="224504"/>
            <a:ext cx="7303069" cy="6402207"/>
            <a:chOff x="4770833" y="224504"/>
            <a:chExt cx="7303069" cy="6402207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62EEC2A-77D3-4FCC-8674-A4CB24A7441D}"/>
                </a:ext>
              </a:extLst>
            </p:cNvPr>
            <p:cNvSpPr/>
            <p:nvPr/>
          </p:nvSpPr>
          <p:spPr>
            <a:xfrm>
              <a:off x="9973237" y="822961"/>
              <a:ext cx="2100665" cy="580375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C4CC9B-B188-4100-B388-9CBCFFE1859E}"/>
                </a:ext>
              </a:extLst>
            </p:cNvPr>
            <p:cNvSpPr txBox="1"/>
            <p:nvPr/>
          </p:nvSpPr>
          <p:spPr>
            <a:xfrm>
              <a:off x="9973237" y="898164"/>
              <a:ext cx="20398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900" dirty="0"/>
                <a:t>편집 삭제는 관리자만 가능하다</a:t>
              </a:r>
              <a:r>
                <a:rPr lang="en-US" altLang="ko-KR" sz="900" dirty="0"/>
                <a:t>.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EB10CB2E-2533-459E-843C-D5116F2063EE}"/>
                </a:ext>
              </a:extLst>
            </p:cNvPr>
            <p:cNvGrpSpPr/>
            <p:nvPr/>
          </p:nvGrpSpPr>
          <p:grpSpPr>
            <a:xfrm>
              <a:off x="4770833" y="224504"/>
              <a:ext cx="7303069" cy="518776"/>
              <a:chOff x="4770833" y="224504"/>
              <a:chExt cx="7303069" cy="518776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80D0BD1-A374-4E0B-A18C-C6FB5A11A844}"/>
                  </a:ext>
                </a:extLst>
              </p:cNvPr>
              <p:cNvSpPr/>
              <p:nvPr/>
            </p:nvSpPr>
            <p:spPr>
              <a:xfrm>
                <a:off x="9973237" y="231289"/>
                <a:ext cx="2100665" cy="509194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D84499D-E1E8-4DFC-9603-AB3821D6C86A}"/>
                  </a:ext>
                </a:extLst>
              </p:cNvPr>
              <p:cNvSpPr txBox="1"/>
              <p:nvPr/>
            </p:nvSpPr>
            <p:spPr>
              <a:xfrm>
                <a:off x="9973238" y="255054"/>
                <a:ext cx="18701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알리기 상세</a:t>
                </a: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17B7CAF9-44A1-4171-9B50-5C85A70FFE3E}"/>
                  </a:ext>
                </a:extLst>
              </p:cNvPr>
              <p:cNvGrpSpPr/>
              <p:nvPr/>
            </p:nvGrpSpPr>
            <p:grpSpPr>
              <a:xfrm>
                <a:off x="4770833" y="234086"/>
                <a:ext cx="888108" cy="509194"/>
                <a:chOff x="9973237" y="231289"/>
                <a:chExt cx="2100665" cy="509194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0363473C-B488-424A-ADE4-CF26436B5FEA}"/>
                    </a:ext>
                  </a:extLst>
                </p:cNvPr>
                <p:cNvSpPr/>
                <p:nvPr/>
              </p:nvSpPr>
              <p:spPr>
                <a:xfrm>
                  <a:off x="9973237" y="231289"/>
                  <a:ext cx="2100665" cy="509194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770E3DC-CAE9-4079-9A2B-8A9FD3EE6A44}"/>
                    </a:ext>
                  </a:extLst>
                </p:cNvPr>
                <p:cNvSpPr txBox="1"/>
                <p:nvPr/>
              </p:nvSpPr>
              <p:spPr>
                <a:xfrm>
                  <a:off x="9973237" y="255054"/>
                  <a:ext cx="187015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요구 사항 </a:t>
                  </a:r>
                </a:p>
              </p:txBody>
            </p: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E3F9888C-A769-4EBF-95B9-9A3AB727F26B}"/>
                  </a:ext>
                </a:extLst>
              </p:cNvPr>
              <p:cNvGrpSpPr/>
              <p:nvPr/>
            </p:nvGrpSpPr>
            <p:grpSpPr>
              <a:xfrm>
                <a:off x="5744828" y="224504"/>
                <a:ext cx="4130955" cy="509194"/>
                <a:chOff x="9973237" y="231289"/>
                <a:chExt cx="2100665" cy="509194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5CB20155-BA1A-4FEF-8004-38B8DBBF5752}"/>
                    </a:ext>
                  </a:extLst>
                </p:cNvPr>
                <p:cNvSpPr/>
                <p:nvPr/>
              </p:nvSpPr>
              <p:spPr>
                <a:xfrm>
                  <a:off x="9973237" y="231289"/>
                  <a:ext cx="2100665" cy="509194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6120C6E-700D-4260-B859-54CD8A044DC9}"/>
                    </a:ext>
                  </a:extLst>
                </p:cNvPr>
                <p:cNvSpPr txBox="1"/>
                <p:nvPr/>
              </p:nvSpPr>
              <p:spPr>
                <a:xfrm>
                  <a:off x="9973238" y="255054"/>
                  <a:ext cx="187015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알리기 게시판은 관리자만 편집</a:t>
                  </a:r>
                  <a:r>
                    <a:rPr lang="en-US" altLang="ko-KR" sz="900" dirty="0"/>
                    <a:t>/</a:t>
                  </a:r>
                  <a:r>
                    <a:rPr lang="ko-KR" altLang="en-US" sz="900" dirty="0"/>
                    <a:t>삭제 할 수 있다</a:t>
                  </a:r>
                  <a:r>
                    <a:rPr lang="en-US" altLang="ko-KR" sz="900" dirty="0"/>
                    <a:t>.</a:t>
                  </a:r>
                </a:p>
              </p:txBody>
            </p:sp>
          </p:grp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C44555F-E11C-416F-96A7-2419D13B36A5}"/>
              </a:ext>
            </a:extLst>
          </p:cNvPr>
          <p:cNvSpPr txBox="1"/>
          <p:nvPr/>
        </p:nvSpPr>
        <p:spPr>
          <a:xfrm>
            <a:off x="1022353" y="1563188"/>
            <a:ext cx="2365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올리기                    </a:t>
            </a:r>
            <a:r>
              <a:rPr lang="ko-KR" altLang="en-US" sz="1000" b="1" dirty="0">
                <a:solidFill>
                  <a:srgbClr val="F56913"/>
                </a:solidFill>
              </a:rPr>
              <a:t>알리기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97D7BAB3-48FF-49F3-990E-0DC5F2AC280B}"/>
              </a:ext>
            </a:extLst>
          </p:cNvPr>
          <p:cNvCxnSpPr/>
          <p:nvPr/>
        </p:nvCxnSpPr>
        <p:spPr>
          <a:xfrm>
            <a:off x="2610276" y="1838926"/>
            <a:ext cx="432466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163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7C40A6-5431-4015-A0B2-CAE9846C5DE5}"/>
              </a:ext>
            </a:extLst>
          </p:cNvPr>
          <p:cNvSpPr/>
          <p:nvPr/>
        </p:nvSpPr>
        <p:spPr>
          <a:xfrm>
            <a:off x="276112" y="887505"/>
            <a:ext cx="9405769" cy="573920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672AAD-CF83-48D8-A5A2-18A9BB2BB00F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래픽 29" descr="홈">
            <a:extLst>
              <a:ext uri="{FF2B5EF4-FFF2-40B4-BE49-F238E27FC236}">
                <a16:creationId xmlns:a16="http://schemas.microsoft.com/office/drawing/2014/main" id="{D452CA36-9B3D-45D8-A3D8-D9E7402D2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009" y="1926926"/>
            <a:ext cx="238847" cy="212534"/>
          </a:xfrm>
          <a:prstGeom prst="rect">
            <a:avLst/>
          </a:prstGeom>
        </p:spPr>
      </p:pic>
      <p:sp>
        <p:nvSpPr>
          <p:cNvPr id="31" name="화살표: 갈매기형 수장 30">
            <a:extLst>
              <a:ext uri="{FF2B5EF4-FFF2-40B4-BE49-F238E27FC236}">
                <a16:creationId xmlns:a16="http://schemas.microsoft.com/office/drawing/2014/main" id="{1719C47D-4C6D-4C28-9F48-BC710275FFB7}"/>
              </a:ext>
            </a:extLst>
          </p:cNvPr>
          <p:cNvSpPr/>
          <p:nvPr/>
        </p:nvSpPr>
        <p:spPr>
          <a:xfrm>
            <a:off x="973750" y="1968044"/>
            <a:ext cx="86277" cy="130298"/>
          </a:xfrm>
          <a:prstGeom prst="chevron">
            <a:avLst>
              <a:gd name="adj" fmla="val 7322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8F3F8FA-DAFB-4D3E-81E0-6391CED626DA}"/>
              </a:ext>
            </a:extLst>
          </p:cNvPr>
          <p:cNvSpPr/>
          <p:nvPr/>
        </p:nvSpPr>
        <p:spPr>
          <a:xfrm>
            <a:off x="1163958" y="1937808"/>
            <a:ext cx="816122" cy="19077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아이디어</a:t>
            </a:r>
          </a:p>
        </p:txBody>
      </p:sp>
      <p:sp>
        <p:nvSpPr>
          <p:cNvPr id="35" name="화살표: 갈매기형 수장 34">
            <a:extLst>
              <a:ext uri="{FF2B5EF4-FFF2-40B4-BE49-F238E27FC236}">
                <a16:creationId xmlns:a16="http://schemas.microsoft.com/office/drawing/2014/main" id="{B3C31CCF-7FA4-468F-9155-D4F164F88818}"/>
              </a:ext>
            </a:extLst>
          </p:cNvPr>
          <p:cNvSpPr/>
          <p:nvPr/>
        </p:nvSpPr>
        <p:spPr>
          <a:xfrm>
            <a:off x="2349432" y="1968044"/>
            <a:ext cx="86277" cy="130298"/>
          </a:xfrm>
          <a:prstGeom prst="chevron">
            <a:avLst>
              <a:gd name="adj" fmla="val 7322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E232BE-C298-45F0-BAD2-367C839A2FEF}"/>
              </a:ext>
            </a:extLst>
          </p:cNvPr>
          <p:cNvSpPr/>
          <p:nvPr/>
        </p:nvSpPr>
        <p:spPr>
          <a:xfrm>
            <a:off x="1990311" y="1920702"/>
            <a:ext cx="217105" cy="237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화살표: 갈매기형 수장 38">
            <a:extLst>
              <a:ext uri="{FF2B5EF4-FFF2-40B4-BE49-F238E27FC236}">
                <a16:creationId xmlns:a16="http://schemas.microsoft.com/office/drawing/2014/main" id="{09D8FE32-8A90-4DE9-998F-6D5B2FBECFFD}"/>
              </a:ext>
            </a:extLst>
          </p:cNvPr>
          <p:cNvSpPr/>
          <p:nvPr/>
        </p:nvSpPr>
        <p:spPr>
          <a:xfrm rot="5400000">
            <a:off x="2038752" y="1979846"/>
            <a:ext cx="104396" cy="107685"/>
          </a:xfrm>
          <a:prstGeom prst="chevron">
            <a:avLst>
              <a:gd name="adj" fmla="val 7322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CF35D63-F27C-4C11-AD28-AB41E9083C79}"/>
              </a:ext>
            </a:extLst>
          </p:cNvPr>
          <p:cNvSpPr/>
          <p:nvPr/>
        </p:nvSpPr>
        <p:spPr>
          <a:xfrm>
            <a:off x="2485121" y="1937808"/>
            <a:ext cx="816122" cy="19077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1FEC7B-FD52-4FF1-B542-57AA5F82E38F}"/>
              </a:ext>
            </a:extLst>
          </p:cNvPr>
          <p:cNvSpPr/>
          <p:nvPr/>
        </p:nvSpPr>
        <p:spPr>
          <a:xfrm>
            <a:off x="3311474" y="1920702"/>
            <a:ext cx="217105" cy="237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화살표: 갈매기형 수장 44">
            <a:extLst>
              <a:ext uri="{FF2B5EF4-FFF2-40B4-BE49-F238E27FC236}">
                <a16:creationId xmlns:a16="http://schemas.microsoft.com/office/drawing/2014/main" id="{03EC40D2-EF6D-4264-B85A-6B869F242C3D}"/>
              </a:ext>
            </a:extLst>
          </p:cNvPr>
          <p:cNvSpPr/>
          <p:nvPr/>
        </p:nvSpPr>
        <p:spPr>
          <a:xfrm rot="5400000">
            <a:off x="3362382" y="1979847"/>
            <a:ext cx="104396" cy="107685"/>
          </a:xfrm>
          <a:prstGeom prst="chevron">
            <a:avLst>
              <a:gd name="adj" fmla="val 7322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DD160DB-4FF7-41A5-86FD-F2707EA5737D}"/>
              </a:ext>
            </a:extLst>
          </p:cNvPr>
          <p:cNvSpPr/>
          <p:nvPr/>
        </p:nvSpPr>
        <p:spPr>
          <a:xfrm>
            <a:off x="695325" y="2189366"/>
            <a:ext cx="8388350" cy="1634922"/>
          </a:xfrm>
          <a:prstGeom prst="rect">
            <a:avLst/>
          </a:prstGeom>
          <a:noFill/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고정이미지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959F66F-3618-4132-8719-F5FAB42D6A16}"/>
              </a:ext>
            </a:extLst>
          </p:cNvPr>
          <p:cNvSpPr/>
          <p:nvPr/>
        </p:nvSpPr>
        <p:spPr>
          <a:xfrm>
            <a:off x="695325" y="3972797"/>
            <a:ext cx="590214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10</a:t>
            </a:r>
            <a:r>
              <a:rPr lang="ko-KR" altLang="en-US" sz="1050" b="1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0B31034-4B31-464D-A42C-B8A3C5E156D6}"/>
              </a:ext>
            </a:extLst>
          </p:cNvPr>
          <p:cNvSpPr/>
          <p:nvPr/>
        </p:nvSpPr>
        <p:spPr>
          <a:xfrm>
            <a:off x="1285539" y="3972797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신규등록순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686F0A9-4AE8-4043-88F9-777AB1036E16}"/>
              </a:ext>
            </a:extLst>
          </p:cNvPr>
          <p:cNvSpPr/>
          <p:nvPr/>
        </p:nvSpPr>
        <p:spPr>
          <a:xfrm>
            <a:off x="2096285" y="3972797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낮은가격순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37BF79B-A5CA-48D3-9933-210DB37C66C9}"/>
              </a:ext>
            </a:extLst>
          </p:cNvPr>
          <p:cNvSpPr/>
          <p:nvPr/>
        </p:nvSpPr>
        <p:spPr>
          <a:xfrm>
            <a:off x="2912413" y="3972797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높은가격순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74E8AEA-2574-434D-AE0D-122D50F39D04}"/>
              </a:ext>
            </a:extLst>
          </p:cNvPr>
          <p:cNvSpPr/>
          <p:nvPr/>
        </p:nvSpPr>
        <p:spPr>
          <a:xfrm>
            <a:off x="3728538" y="3972797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리뷰많은순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5577D62-2825-4AAD-97A2-D9D85912E867}"/>
              </a:ext>
            </a:extLst>
          </p:cNvPr>
          <p:cNvSpPr/>
          <p:nvPr/>
        </p:nvSpPr>
        <p:spPr>
          <a:xfrm>
            <a:off x="4539286" y="3972797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판매량순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3D0FF90-78E5-4933-8502-ED63B5FFBF0E}"/>
              </a:ext>
            </a:extLst>
          </p:cNvPr>
          <p:cNvSpPr/>
          <p:nvPr/>
        </p:nvSpPr>
        <p:spPr>
          <a:xfrm>
            <a:off x="5349916" y="3972797"/>
            <a:ext cx="2750592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55E2508-06DB-472A-8AE0-466AE3855A40}"/>
              </a:ext>
            </a:extLst>
          </p:cNvPr>
          <p:cNvSpPr/>
          <p:nvPr/>
        </p:nvSpPr>
        <p:spPr>
          <a:xfrm>
            <a:off x="7309372" y="3972797"/>
            <a:ext cx="791135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40</a:t>
            </a:r>
            <a:r>
              <a:rPr lang="ko-KR" altLang="en-US" sz="800" dirty="0" err="1">
                <a:solidFill>
                  <a:schemeClr val="tx1"/>
                </a:solidFill>
              </a:rPr>
              <a:t>개씩보기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F2A7898-14A2-4113-8929-D3D759F4C510}"/>
              </a:ext>
            </a:extLst>
          </p:cNvPr>
          <p:cNvSpPr/>
          <p:nvPr/>
        </p:nvSpPr>
        <p:spPr>
          <a:xfrm>
            <a:off x="8116643" y="4002257"/>
            <a:ext cx="217105" cy="237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5" name="화살표: 갈매기형 수장 74">
            <a:extLst>
              <a:ext uri="{FF2B5EF4-FFF2-40B4-BE49-F238E27FC236}">
                <a16:creationId xmlns:a16="http://schemas.microsoft.com/office/drawing/2014/main" id="{90891EC4-0255-409A-9671-5D84DD018EAD}"/>
              </a:ext>
            </a:extLst>
          </p:cNvPr>
          <p:cNvSpPr/>
          <p:nvPr/>
        </p:nvSpPr>
        <p:spPr>
          <a:xfrm rot="5400000">
            <a:off x="8167551" y="4061402"/>
            <a:ext cx="104396" cy="107685"/>
          </a:xfrm>
          <a:prstGeom prst="chevron">
            <a:avLst>
              <a:gd name="adj" fmla="val 7322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601E0E4-1DFF-4231-9264-25112A2C8F2A}"/>
              </a:ext>
            </a:extLst>
          </p:cNvPr>
          <p:cNvSpPr/>
          <p:nvPr/>
        </p:nvSpPr>
        <p:spPr>
          <a:xfrm>
            <a:off x="8344039" y="3948904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1964C4A-5798-4D37-AF6E-10C3253D7AA2}"/>
              </a:ext>
            </a:extLst>
          </p:cNvPr>
          <p:cNvSpPr/>
          <p:nvPr/>
        </p:nvSpPr>
        <p:spPr>
          <a:xfrm>
            <a:off x="8737706" y="3949492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9A74B72-197F-44A4-BF48-B410E470B525}"/>
              </a:ext>
            </a:extLst>
          </p:cNvPr>
          <p:cNvSpPr/>
          <p:nvPr/>
        </p:nvSpPr>
        <p:spPr>
          <a:xfrm>
            <a:off x="8777233" y="3999288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4E75209-5E02-49CE-9B18-FC06F9DE9C56}"/>
              </a:ext>
            </a:extLst>
          </p:cNvPr>
          <p:cNvSpPr/>
          <p:nvPr/>
        </p:nvSpPr>
        <p:spPr>
          <a:xfrm>
            <a:off x="8777233" y="4125879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B74992D-A01D-4F02-8E51-C640A8683114}"/>
              </a:ext>
            </a:extLst>
          </p:cNvPr>
          <p:cNvSpPr/>
          <p:nvPr/>
        </p:nvSpPr>
        <p:spPr>
          <a:xfrm>
            <a:off x="8399657" y="3999289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79EF4FA-CBE1-4CC6-9131-D5E9836C428C}"/>
              </a:ext>
            </a:extLst>
          </p:cNvPr>
          <p:cNvSpPr/>
          <p:nvPr/>
        </p:nvSpPr>
        <p:spPr>
          <a:xfrm>
            <a:off x="8515570" y="3999288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155D18A-E029-46AF-8B03-1CF5C355731A}"/>
              </a:ext>
            </a:extLst>
          </p:cNvPr>
          <p:cNvSpPr/>
          <p:nvPr/>
        </p:nvSpPr>
        <p:spPr>
          <a:xfrm>
            <a:off x="8399657" y="4125880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8582CF4-F28E-4AAF-B5C9-97989B603671}"/>
              </a:ext>
            </a:extLst>
          </p:cNvPr>
          <p:cNvSpPr/>
          <p:nvPr/>
        </p:nvSpPr>
        <p:spPr>
          <a:xfrm>
            <a:off x="8515569" y="4125879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E88DB2B-513E-499C-8A6B-3BC30BC37E7B}"/>
              </a:ext>
            </a:extLst>
          </p:cNvPr>
          <p:cNvCxnSpPr>
            <a:cxnSpLocks/>
          </p:cNvCxnSpPr>
          <p:nvPr/>
        </p:nvCxnSpPr>
        <p:spPr>
          <a:xfrm>
            <a:off x="8887820" y="4004667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0845D4CF-3737-441E-9052-599EAB5EEDDE}"/>
              </a:ext>
            </a:extLst>
          </p:cNvPr>
          <p:cNvCxnSpPr>
            <a:cxnSpLocks/>
          </p:cNvCxnSpPr>
          <p:nvPr/>
        </p:nvCxnSpPr>
        <p:spPr>
          <a:xfrm>
            <a:off x="8889613" y="4054869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4B023F8-6302-43DB-99B8-3662F57EEE8B}"/>
              </a:ext>
            </a:extLst>
          </p:cNvPr>
          <p:cNvCxnSpPr>
            <a:cxnSpLocks/>
          </p:cNvCxnSpPr>
          <p:nvPr/>
        </p:nvCxnSpPr>
        <p:spPr>
          <a:xfrm>
            <a:off x="8894994" y="4124793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DE70B782-C93A-4795-BCCC-AB000F0C6FC3}"/>
              </a:ext>
            </a:extLst>
          </p:cNvPr>
          <p:cNvCxnSpPr>
            <a:cxnSpLocks/>
          </p:cNvCxnSpPr>
          <p:nvPr/>
        </p:nvCxnSpPr>
        <p:spPr>
          <a:xfrm>
            <a:off x="8896787" y="4174995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73EA379-DA75-4D08-8268-F7994885B598}"/>
              </a:ext>
            </a:extLst>
          </p:cNvPr>
          <p:cNvGrpSpPr/>
          <p:nvPr/>
        </p:nvGrpSpPr>
        <p:grpSpPr>
          <a:xfrm>
            <a:off x="703279" y="4437706"/>
            <a:ext cx="1937275" cy="2102943"/>
            <a:chOff x="6995392" y="2178422"/>
            <a:chExt cx="2100665" cy="2092363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5D7ABEE7-B346-43BD-BFDA-E63973AFEC5C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5133C37-5C67-4E39-967D-F4FD09A11C0D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260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>
                  <a:solidFill>
                    <a:schemeClr val="bg2">
                      <a:lumMod val="50000"/>
                    </a:schemeClr>
                  </a:solidFill>
                </a:rPr>
                <a:t>상품이미지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7" name="하트 106">
              <a:extLst>
                <a:ext uri="{FF2B5EF4-FFF2-40B4-BE49-F238E27FC236}">
                  <a16:creationId xmlns:a16="http://schemas.microsoft.com/office/drawing/2014/main" id="{D2A63335-CDC7-4F41-8B0E-9081C9E685CA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7AB94E8F-BDE4-474A-AD25-927458610AF0}"/>
              </a:ext>
            </a:extLst>
          </p:cNvPr>
          <p:cNvGrpSpPr/>
          <p:nvPr/>
        </p:nvGrpSpPr>
        <p:grpSpPr>
          <a:xfrm>
            <a:off x="7131869" y="4437704"/>
            <a:ext cx="1937275" cy="2102943"/>
            <a:chOff x="6995392" y="2178422"/>
            <a:chExt cx="2100665" cy="2092363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D7EB0C3-AEA4-41F8-9133-1C58AB3EE7C8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2AD9627-C79B-4C3F-ACCB-402A27FF4354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260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>
                  <a:solidFill>
                    <a:schemeClr val="bg2">
                      <a:lumMod val="50000"/>
                    </a:schemeClr>
                  </a:solidFill>
                </a:rPr>
                <a:t>상품이미지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5" name="하트 114">
              <a:extLst>
                <a:ext uri="{FF2B5EF4-FFF2-40B4-BE49-F238E27FC236}">
                  <a16:creationId xmlns:a16="http://schemas.microsoft.com/office/drawing/2014/main" id="{301FC93F-2140-4BD0-A630-9DAE4D9EC1DA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0A9F702C-B677-4C82-97DE-85DEF5E41411}"/>
              </a:ext>
            </a:extLst>
          </p:cNvPr>
          <p:cNvGrpSpPr/>
          <p:nvPr/>
        </p:nvGrpSpPr>
        <p:grpSpPr>
          <a:xfrm>
            <a:off x="2856152" y="4437703"/>
            <a:ext cx="1937275" cy="2102943"/>
            <a:chOff x="6995392" y="2178422"/>
            <a:chExt cx="2100665" cy="2092363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9ABEC8E-8FE5-4FD9-A46B-391953BCC50A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E9C941F-5B94-45D5-B181-F08681612740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260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>
                  <a:solidFill>
                    <a:schemeClr val="bg2">
                      <a:lumMod val="50000"/>
                    </a:schemeClr>
                  </a:solidFill>
                </a:rPr>
                <a:t>상품이미지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9" name="하트 118">
              <a:extLst>
                <a:ext uri="{FF2B5EF4-FFF2-40B4-BE49-F238E27FC236}">
                  <a16:creationId xmlns:a16="http://schemas.microsoft.com/office/drawing/2014/main" id="{75FF3EC8-E10C-4EFF-A332-1BB21048625F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D1ED9516-E82B-4E02-B6D2-4824C3B79560}"/>
              </a:ext>
            </a:extLst>
          </p:cNvPr>
          <p:cNvGrpSpPr/>
          <p:nvPr/>
        </p:nvGrpSpPr>
        <p:grpSpPr>
          <a:xfrm>
            <a:off x="4978996" y="4437702"/>
            <a:ext cx="1937275" cy="2102943"/>
            <a:chOff x="6995392" y="2178422"/>
            <a:chExt cx="2100665" cy="2092363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38656919-7AFD-4414-8CB2-0C0A9754AD39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EC6FA80-972C-4C80-AB3E-14D0E773F066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260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>
                  <a:solidFill>
                    <a:schemeClr val="bg2">
                      <a:lumMod val="50000"/>
                    </a:schemeClr>
                  </a:solidFill>
                </a:rPr>
                <a:t>상품이미지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3" name="하트 122">
              <a:extLst>
                <a:ext uri="{FF2B5EF4-FFF2-40B4-BE49-F238E27FC236}">
                  <a16:creationId xmlns:a16="http://schemas.microsoft.com/office/drawing/2014/main" id="{240DCE4C-11EF-49C7-A456-E78BA1F3F3CA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E0043BC8-9FCB-4EA9-BFDA-1306402675ED}"/>
              </a:ext>
            </a:extLst>
          </p:cNvPr>
          <p:cNvGrpSpPr/>
          <p:nvPr/>
        </p:nvGrpSpPr>
        <p:grpSpPr>
          <a:xfrm>
            <a:off x="9683002" y="872839"/>
            <a:ext cx="225372" cy="5753872"/>
            <a:chOff x="9569234" y="589489"/>
            <a:chExt cx="225372" cy="5753872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D9F91AB2-6169-4332-823E-9AB96E36753C}"/>
                </a:ext>
              </a:extLst>
            </p:cNvPr>
            <p:cNvSpPr/>
            <p:nvPr/>
          </p:nvSpPr>
          <p:spPr>
            <a:xfrm>
              <a:off x="9569235" y="762942"/>
              <a:ext cx="213479" cy="209430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B5F8A6C2-5299-40F1-88BB-95B8ADCD23C6}"/>
                </a:ext>
              </a:extLst>
            </p:cNvPr>
            <p:cNvSpPr/>
            <p:nvPr/>
          </p:nvSpPr>
          <p:spPr>
            <a:xfrm>
              <a:off x="9569235" y="589489"/>
              <a:ext cx="213479" cy="17572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이등변 삼각형 126">
              <a:extLst>
                <a:ext uri="{FF2B5EF4-FFF2-40B4-BE49-F238E27FC236}">
                  <a16:creationId xmlns:a16="http://schemas.microsoft.com/office/drawing/2014/main" id="{CFF8D0EF-1F1E-46E7-94F6-380D75DDF1DB}"/>
                </a:ext>
              </a:extLst>
            </p:cNvPr>
            <p:cNvSpPr/>
            <p:nvPr/>
          </p:nvSpPr>
          <p:spPr>
            <a:xfrm>
              <a:off x="9619413" y="630694"/>
              <a:ext cx="113122" cy="93312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A4681E42-14EB-4D6D-9AFD-AE739CB3C21E}"/>
                </a:ext>
              </a:extLst>
            </p:cNvPr>
            <p:cNvSpPr/>
            <p:nvPr/>
          </p:nvSpPr>
          <p:spPr>
            <a:xfrm>
              <a:off x="9569234" y="2857310"/>
              <a:ext cx="225372" cy="348605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0C34FDE-8884-439F-B5B7-A00A576AF3E0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3B909A9-F718-4BC2-AE8A-9F72A7E4BC49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모든상품보기</a:t>
            </a:r>
            <a:r>
              <a:rPr lang="en-US" altLang="ko-KR" sz="900" dirty="0"/>
              <a:t>/</a:t>
            </a:r>
            <a:r>
              <a:rPr lang="ko-KR" altLang="en-US" sz="900" dirty="0"/>
              <a:t>신규상품보기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683250E-D504-49BA-B22A-11DFC46CD602}"/>
              </a:ext>
            </a:extLst>
          </p:cNvPr>
          <p:cNvGrpSpPr/>
          <p:nvPr/>
        </p:nvGrpSpPr>
        <p:grpSpPr>
          <a:xfrm>
            <a:off x="339011" y="855062"/>
            <a:ext cx="9219164" cy="957774"/>
            <a:chOff x="339011" y="855062"/>
            <a:chExt cx="9219164" cy="957774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907520FB-879C-40BE-82B1-7C2A19A07D80}"/>
                </a:ext>
              </a:extLst>
            </p:cNvPr>
            <p:cNvGrpSpPr/>
            <p:nvPr/>
          </p:nvGrpSpPr>
          <p:grpSpPr>
            <a:xfrm>
              <a:off x="339011" y="855062"/>
              <a:ext cx="9072792" cy="957774"/>
              <a:chOff x="339011" y="855062"/>
              <a:chExt cx="9072792" cy="957774"/>
            </a:xfrm>
          </p:grpSpPr>
          <p:pic>
            <p:nvPicPr>
              <p:cNvPr id="71" name="그래픽 70" descr="돋보기">
                <a:extLst>
                  <a:ext uri="{FF2B5EF4-FFF2-40B4-BE49-F238E27FC236}">
                    <a16:creationId xmlns:a16="http://schemas.microsoft.com/office/drawing/2014/main" id="{4150E94F-ECF9-491E-840B-F701993FE3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224680" y="856527"/>
                <a:ext cx="187123" cy="198343"/>
              </a:xfrm>
              <a:prstGeom prst="rect">
                <a:avLst/>
              </a:prstGeom>
            </p:spPr>
          </p:pic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C130EFA8-5EFB-4427-8846-9FAC293DE31F}"/>
                  </a:ext>
                </a:extLst>
              </p:cNvPr>
              <p:cNvGrpSpPr/>
              <p:nvPr/>
            </p:nvGrpSpPr>
            <p:grpSpPr>
              <a:xfrm>
                <a:off x="339011" y="855062"/>
                <a:ext cx="7987215" cy="957774"/>
                <a:chOff x="339011" y="855062"/>
                <a:chExt cx="7987215" cy="957774"/>
              </a:xfrm>
            </p:grpSpPr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7DBFB847-62B2-4BAB-B643-DA59DE0D11EB}"/>
                    </a:ext>
                  </a:extLst>
                </p:cNvPr>
                <p:cNvSpPr txBox="1"/>
                <p:nvPr/>
              </p:nvSpPr>
              <p:spPr>
                <a:xfrm>
                  <a:off x="3605994" y="855062"/>
                  <a:ext cx="22053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M</a:t>
                  </a:r>
                  <a:r>
                    <a:rPr lang="en-US" altLang="ko-KR" sz="10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astet</a:t>
                  </a:r>
                  <a:r>
                    <a:rPr lang="en-US" altLang="ko-KR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Cage</a:t>
                  </a:r>
                  <a:r>
                    <a:rPr lang="ko-KR" alt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</a:p>
              </p:txBody>
            </p: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059C3A77-3259-48AD-9D99-F8FE2E7FAC9D}"/>
                    </a:ext>
                  </a:extLst>
                </p:cNvPr>
                <p:cNvGrpSpPr/>
                <p:nvPr/>
              </p:nvGrpSpPr>
              <p:grpSpPr>
                <a:xfrm>
                  <a:off x="1022353" y="1274060"/>
                  <a:ext cx="7303873" cy="538776"/>
                  <a:chOff x="1022353" y="2068720"/>
                  <a:chExt cx="7303873" cy="538776"/>
                </a:xfrm>
              </p:grpSpPr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CE513190-4155-4258-973B-BF4AA75171CD}"/>
                      </a:ext>
                    </a:extLst>
                  </p:cNvPr>
                  <p:cNvSpPr txBox="1"/>
                  <p:nvPr/>
                </p:nvSpPr>
                <p:spPr>
                  <a:xfrm>
                    <a:off x="1022353" y="2361275"/>
                    <a:ext cx="236597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/>
                      <a:t>올리기                    알리기</a:t>
                    </a:r>
                  </a:p>
                </p:txBody>
              </p: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920C4B04-E1AC-4ABC-9D23-2D96C830696B}"/>
                      </a:ext>
                    </a:extLst>
                  </p:cNvPr>
                  <p:cNvSpPr txBox="1"/>
                  <p:nvPr/>
                </p:nvSpPr>
                <p:spPr>
                  <a:xfrm>
                    <a:off x="1305568" y="2068720"/>
                    <a:ext cx="1875197" cy="2460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/>
                      <a:t>아이디어</a:t>
                    </a: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1C575AEF-B679-4B97-A673-1EDD86DB1475}"/>
                      </a:ext>
                    </a:extLst>
                  </p:cNvPr>
                  <p:cNvSpPr txBox="1"/>
                  <p:nvPr/>
                </p:nvSpPr>
                <p:spPr>
                  <a:xfrm>
                    <a:off x="6230931" y="2068720"/>
                    <a:ext cx="1875197" cy="2460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err="1"/>
                      <a:t>스마트팩토리</a:t>
                    </a:r>
                    <a:endParaRPr lang="ko-KR" altLang="en-US" sz="1000" dirty="0"/>
                  </a:p>
                </p:txBody>
              </p:sp>
              <p:cxnSp>
                <p:nvCxnSpPr>
                  <p:cNvPr id="85" name="직선 연결선 84">
                    <a:extLst>
                      <a:ext uri="{FF2B5EF4-FFF2-40B4-BE49-F238E27FC236}">
                        <a16:creationId xmlns:a16="http://schemas.microsoft.com/office/drawing/2014/main" id="{FCC54EE8-C0D2-4FD5-9BAF-4129F350314F}"/>
                      </a:ext>
                    </a:extLst>
                  </p:cNvPr>
                  <p:cNvCxnSpPr/>
                  <p:nvPr/>
                </p:nvCxnSpPr>
                <p:spPr>
                  <a:xfrm>
                    <a:off x="1491450" y="2323090"/>
                    <a:ext cx="150343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>
                    <a:extLst>
                      <a:ext uri="{FF2B5EF4-FFF2-40B4-BE49-F238E27FC236}">
                        <a16:creationId xmlns:a16="http://schemas.microsoft.com/office/drawing/2014/main" id="{95C2D4E8-B974-4647-843D-B4622BD7E88B}"/>
                      </a:ext>
                    </a:extLst>
                  </p:cNvPr>
                  <p:cNvCxnSpPr/>
                  <p:nvPr/>
                </p:nvCxnSpPr>
                <p:spPr>
                  <a:xfrm>
                    <a:off x="6428796" y="2323090"/>
                    <a:ext cx="150343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514CDC25-5DEE-48A8-A0C1-1B771CD54C5E}"/>
                      </a:ext>
                    </a:extLst>
                  </p:cNvPr>
                  <p:cNvSpPr txBox="1"/>
                  <p:nvPr/>
                </p:nvSpPr>
                <p:spPr>
                  <a:xfrm>
                    <a:off x="5960250" y="2356745"/>
                    <a:ext cx="236597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b="1" dirty="0" err="1">
                        <a:solidFill>
                          <a:srgbClr val="F56913"/>
                        </a:solidFill>
                      </a:rPr>
                      <a:t>주문넣기</a:t>
                    </a:r>
                    <a:r>
                      <a:rPr lang="ko-KR" altLang="en-US" sz="1000" dirty="0"/>
                      <a:t>                    소통하기</a:t>
                    </a:r>
                  </a:p>
                </p:txBody>
              </p:sp>
              <p:pic>
                <p:nvPicPr>
                  <p:cNvPr id="89" name="그래픽 88" descr="크리켓">
                    <a:extLst>
                      <a:ext uri="{FF2B5EF4-FFF2-40B4-BE49-F238E27FC236}">
                        <a16:creationId xmlns:a16="http://schemas.microsoft.com/office/drawing/2014/main" id="{C84CB419-1E42-4AE6-91A5-B7EAEFB539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01064" y="2147221"/>
                    <a:ext cx="387795" cy="387795"/>
                  </a:xfrm>
                  <a:prstGeom prst="rect">
                    <a:avLst/>
                  </a:prstGeom>
                </p:spPr>
              </p:pic>
              <p:cxnSp>
                <p:nvCxnSpPr>
                  <p:cNvPr id="91" name="직선 화살표 연결선 90">
                    <a:extLst>
                      <a:ext uri="{FF2B5EF4-FFF2-40B4-BE49-F238E27FC236}">
                        <a16:creationId xmlns:a16="http://schemas.microsoft.com/office/drawing/2014/main" id="{39A77096-B2A2-4A8F-9167-B01D0A3CA7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6903" y="2323090"/>
                    <a:ext cx="209440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BA804F59-5202-4A0E-9F83-502DE640F5A4}"/>
                    </a:ext>
                  </a:extLst>
                </p:cNvPr>
                <p:cNvSpPr txBox="1"/>
                <p:nvPr/>
              </p:nvSpPr>
              <p:spPr>
                <a:xfrm>
                  <a:off x="339011" y="929748"/>
                  <a:ext cx="2705549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            사용자님</a:t>
                  </a:r>
                </a:p>
              </p:txBody>
            </p:sp>
          </p:grp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4A2BCFD-3267-4A88-AAE0-31A3B3D26BD9}"/>
                </a:ext>
              </a:extLst>
            </p:cNvPr>
            <p:cNvSpPr txBox="1"/>
            <p:nvPr/>
          </p:nvSpPr>
          <p:spPr>
            <a:xfrm>
              <a:off x="6852626" y="887505"/>
              <a:ext cx="27055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CART    ORDER    MYPAGE    CSCENTER </a:t>
              </a:r>
              <a:endParaRPr lang="ko-KR" altLang="en-US" sz="900" dirty="0"/>
            </a:p>
          </p:txBody>
        </p:sp>
      </p:grp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D729FB4-77E0-43AD-A905-46E895BDDD17}"/>
              </a:ext>
            </a:extLst>
          </p:cNvPr>
          <p:cNvCxnSpPr>
            <a:cxnSpLocks/>
          </p:cNvCxnSpPr>
          <p:nvPr/>
        </p:nvCxnSpPr>
        <p:spPr>
          <a:xfrm>
            <a:off x="6219429" y="1837991"/>
            <a:ext cx="466520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0794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7C40A6-5431-4015-A0B2-CAE9846C5DE5}"/>
              </a:ext>
            </a:extLst>
          </p:cNvPr>
          <p:cNvSpPr/>
          <p:nvPr/>
        </p:nvSpPr>
        <p:spPr>
          <a:xfrm>
            <a:off x="276112" y="887505"/>
            <a:ext cx="9405769" cy="573920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672AAD-CF83-48D8-A5A2-18A9BB2BB00F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래픽 29" descr="홈">
            <a:extLst>
              <a:ext uri="{FF2B5EF4-FFF2-40B4-BE49-F238E27FC236}">
                <a16:creationId xmlns:a16="http://schemas.microsoft.com/office/drawing/2014/main" id="{D452CA36-9B3D-45D8-A3D8-D9E7402D2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009" y="1908251"/>
            <a:ext cx="238847" cy="212534"/>
          </a:xfrm>
          <a:prstGeom prst="rect">
            <a:avLst/>
          </a:prstGeom>
        </p:spPr>
      </p:pic>
      <p:sp>
        <p:nvSpPr>
          <p:cNvPr id="31" name="화살표: 갈매기형 수장 30">
            <a:extLst>
              <a:ext uri="{FF2B5EF4-FFF2-40B4-BE49-F238E27FC236}">
                <a16:creationId xmlns:a16="http://schemas.microsoft.com/office/drawing/2014/main" id="{1719C47D-4C6D-4C28-9F48-BC710275FFB7}"/>
              </a:ext>
            </a:extLst>
          </p:cNvPr>
          <p:cNvSpPr/>
          <p:nvPr/>
        </p:nvSpPr>
        <p:spPr>
          <a:xfrm>
            <a:off x="973750" y="1949369"/>
            <a:ext cx="86277" cy="130298"/>
          </a:xfrm>
          <a:prstGeom prst="chevron">
            <a:avLst>
              <a:gd name="adj" fmla="val 7322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8F3F8FA-DAFB-4D3E-81E0-6391CED626DA}"/>
              </a:ext>
            </a:extLst>
          </p:cNvPr>
          <p:cNvSpPr/>
          <p:nvPr/>
        </p:nvSpPr>
        <p:spPr>
          <a:xfrm>
            <a:off x="1163958" y="1919133"/>
            <a:ext cx="816122" cy="19077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아이디어</a:t>
            </a:r>
          </a:p>
        </p:txBody>
      </p:sp>
      <p:sp>
        <p:nvSpPr>
          <p:cNvPr id="35" name="화살표: 갈매기형 수장 34">
            <a:extLst>
              <a:ext uri="{FF2B5EF4-FFF2-40B4-BE49-F238E27FC236}">
                <a16:creationId xmlns:a16="http://schemas.microsoft.com/office/drawing/2014/main" id="{B3C31CCF-7FA4-468F-9155-D4F164F88818}"/>
              </a:ext>
            </a:extLst>
          </p:cNvPr>
          <p:cNvSpPr/>
          <p:nvPr/>
        </p:nvSpPr>
        <p:spPr>
          <a:xfrm>
            <a:off x="2349432" y="1949369"/>
            <a:ext cx="86277" cy="130298"/>
          </a:xfrm>
          <a:prstGeom prst="chevron">
            <a:avLst>
              <a:gd name="adj" fmla="val 7322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E232BE-C298-45F0-BAD2-367C839A2FEF}"/>
              </a:ext>
            </a:extLst>
          </p:cNvPr>
          <p:cNvSpPr/>
          <p:nvPr/>
        </p:nvSpPr>
        <p:spPr>
          <a:xfrm>
            <a:off x="1990311" y="1902027"/>
            <a:ext cx="217105" cy="237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화살표: 갈매기형 수장 38">
            <a:extLst>
              <a:ext uri="{FF2B5EF4-FFF2-40B4-BE49-F238E27FC236}">
                <a16:creationId xmlns:a16="http://schemas.microsoft.com/office/drawing/2014/main" id="{09D8FE32-8A90-4DE9-998F-6D5B2FBECFFD}"/>
              </a:ext>
            </a:extLst>
          </p:cNvPr>
          <p:cNvSpPr/>
          <p:nvPr/>
        </p:nvSpPr>
        <p:spPr>
          <a:xfrm rot="5400000">
            <a:off x="2038752" y="1961171"/>
            <a:ext cx="104396" cy="107685"/>
          </a:xfrm>
          <a:prstGeom prst="chevron">
            <a:avLst>
              <a:gd name="adj" fmla="val 7322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CF35D63-F27C-4C11-AD28-AB41E9083C79}"/>
              </a:ext>
            </a:extLst>
          </p:cNvPr>
          <p:cNvSpPr/>
          <p:nvPr/>
        </p:nvSpPr>
        <p:spPr>
          <a:xfrm>
            <a:off x="2485121" y="1919133"/>
            <a:ext cx="816122" cy="19077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전체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C1FEC7B-FD52-4FF1-B542-57AA5F82E38F}"/>
              </a:ext>
            </a:extLst>
          </p:cNvPr>
          <p:cNvSpPr/>
          <p:nvPr/>
        </p:nvSpPr>
        <p:spPr>
          <a:xfrm>
            <a:off x="3311474" y="1902027"/>
            <a:ext cx="217105" cy="237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화살표: 갈매기형 수장 44">
            <a:extLst>
              <a:ext uri="{FF2B5EF4-FFF2-40B4-BE49-F238E27FC236}">
                <a16:creationId xmlns:a16="http://schemas.microsoft.com/office/drawing/2014/main" id="{03EC40D2-EF6D-4264-B85A-6B869F242C3D}"/>
              </a:ext>
            </a:extLst>
          </p:cNvPr>
          <p:cNvSpPr/>
          <p:nvPr/>
        </p:nvSpPr>
        <p:spPr>
          <a:xfrm rot="5400000">
            <a:off x="3362382" y="1961172"/>
            <a:ext cx="104396" cy="107685"/>
          </a:xfrm>
          <a:prstGeom prst="chevron">
            <a:avLst>
              <a:gd name="adj" fmla="val 7322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DD160DB-4FF7-41A5-86FD-F2707EA5737D}"/>
              </a:ext>
            </a:extLst>
          </p:cNvPr>
          <p:cNvSpPr/>
          <p:nvPr/>
        </p:nvSpPr>
        <p:spPr>
          <a:xfrm>
            <a:off x="695325" y="2170691"/>
            <a:ext cx="8388350" cy="1634922"/>
          </a:xfrm>
          <a:prstGeom prst="rect">
            <a:avLst/>
          </a:prstGeom>
          <a:noFill/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t>고정이미지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959F66F-3618-4132-8719-F5FAB42D6A16}"/>
              </a:ext>
            </a:extLst>
          </p:cNvPr>
          <p:cNvSpPr/>
          <p:nvPr/>
        </p:nvSpPr>
        <p:spPr>
          <a:xfrm>
            <a:off x="695325" y="3954122"/>
            <a:ext cx="590214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10</a:t>
            </a:r>
            <a:r>
              <a:rPr lang="ko-KR" altLang="en-US" sz="1050" b="1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0B31034-4B31-464D-A42C-B8A3C5E156D6}"/>
              </a:ext>
            </a:extLst>
          </p:cNvPr>
          <p:cNvSpPr/>
          <p:nvPr/>
        </p:nvSpPr>
        <p:spPr>
          <a:xfrm>
            <a:off x="1285539" y="3954122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신규등록순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686F0A9-4AE8-4043-88F9-777AB1036E16}"/>
              </a:ext>
            </a:extLst>
          </p:cNvPr>
          <p:cNvSpPr/>
          <p:nvPr/>
        </p:nvSpPr>
        <p:spPr>
          <a:xfrm>
            <a:off x="2096285" y="3954122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낮은가격순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37BF79B-A5CA-48D3-9933-210DB37C66C9}"/>
              </a:ext>
            </a:extLst>
          </p:cNvPr>
          <p:cNvSpPr/>
          <p:nvPr/>
        </p:nvSpPr>
        <p:spPr>
          <a:xfrm>
            <a:off x="2912413" y="3954122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높은가격순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74E8AEA-2574-434D-AE0D-122D50F39D04}"/>
              </a:ext>
            </a:extLst>
          </p:cNvPr>
          <p:cNvSpPr/>
          <p:nvPr/>
        </p:nvSpPr>
        <p:spPr>
          <a:xfrm>
            <a:off x="3728538" y="3954122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리뷰많은순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5577D62-2825-4AAD-97A2-D9D85912E867}"/>
              </a:ext>
            </a:extLst>
          </p:cNvPr>
          <p:cNvSpPr/>
          <p:nvPr/>
        </p:nvSpPr>
        <p:spPr>
          <a:xfrm>
            <a:off x="4539286" y="3954122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판매량순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3D0FF90-78E5-4933-8502-ED63B5FFBF0E}"/>
              </a:ext>
            </a:extLst>
          </p:cNvPr>
          <p:cNvSpPr/>
          <p:nvPr/>
        </p:nvSpPr>
        <p:spPr>
          <a:xfrm>
            <a:off x="5349916" y="3954122"/>
            <a:ext cx="2750592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55E2508-06DB-472A-8AE0-466AE3855A40}"/>
              </a:ext>
            </a:extLst>
          </p:cNvPr>
          <p:cNvSpPr/>
          <p:nvPr/>
        </p:nvSpPr>
        <p:spPr>
          <a:xfrm>
            <a:off x="7309372" y="3954122"/>
            <a:ext cx="791135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40</a:t>
            </a:r>
            <a:r>
              <a:rPr lang="ko-KR" altLang="en-US" sz="800" dirty="0" err="1">
                <a:solidFill>
                  <a:schemeClr val="tx1"/>
                </a:solidFill>
              </a:rPr>
              <a:t>개씩보기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F2A7898-14A2-4113-8929-D3D759F4C510}"/>
              </a:ext>
            </a:extLst>
          </p:cNvPr>
          <p:cNvSpPr/>
          <p:nvPr/>
        </p:nvSpPr>
        <p:spPr>
          <a:xfrm>
            <a:off x="8116643" y="3983582"/>
            <a:ext cx="217105" cy="237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5" name="화살표: 갈매기형 수장 74">
            <a:extLst>
              <a:ext uri="{FF2B5EF4-FFF2-40B4-BE49-F238E27FC236}">
                <a16:creationId xmlns:a16="http://schemas.microsoft.com/office/drawing/2014/main" id="{90891EC4-0255-409A-9671-5D84DD018EAD}"/>
              </a:ext>
            </a:extLst>
          </p:cNvPr>
          <p:cNvSpPr/>
          <p:nvPr/>
        </p:nvSpPr>
        <p:spPr>
          <a:xfrm rot="5400000">
            <a:off x="8167551" y="4042727"/>
            <a:ext cx="104396" cy="107685"/>
          </a:xfrm>
          <a:prstGeom prst="chevron">
            <a:avLst>
              <a:gd name="adj" fmla="val 7322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601E0E4-1DFF-4231-9264-25112A2C8F2A}"/>
              </a:ext>
            </a:extLst>
          </p:cNvPr>
          <p:cNvSpPr/>
          <p:nvPr/>
        </p:nvSpPr>
        <p:spPr>
          <a:xfrm>
            <a:off x="8344039" y="3930229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1964C4A-5798-4D37-AF6E-10C3253D7AA2}"/>
              </a:ext>
            </a:extLst>
          </p:cNvPr>
          <p:cNvSpPr/>
          <p:nvPr/>
        </p:nvSpPr>
        <p:spPr>
          <a:xfrm>
            <a:off x="8737706" y="3930817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9A74B72-197F-44A4-BF48-B410E470B525}"/>
              </a:ext>
            </a:extLst>
          </p:cNvPr>
          <p:cNvSpPr/>
          <p:nvPr/>
        </p:nvSpPr>
        <p:spPr>
          <a:xfrm>
            <a:off x="8777233" y="3980613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4E75209-5E02-49CE-9B18-FC06F9DE9C56}"/>
              </a:ext>
            </a:extLst>
          </p:cNvPr>
          <p:cNvSpPr/>
          <p:nvPr/>
        </p:nvSpPr>
        <p:spPr>
          <a:xfrm>
            <a:off x="8777233" y="4107204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B74992D-A01D-4F02-8E51-C640A8683114}"/>
              </a:ext>
            </a:extLst>
          </p:cNvPr>
          <p:cNvSpPr/>
          <p:nvPr/>
        </p:nvSpPr>
        <p:spPr>
          <a:xfrm>
            <a:off x="8399657" y="3980614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79EF4FA-CBE1-4CC6-9131-D5E9836C428C}"/>
              </a:ext>
            </a:extLst>
          </p:cNvPr>
          <p:cNvSpPr/>
          <p:nvPr/>
        </p:nvSpPr>
        <p:spPr>
          <a:xfrm>
            <a:off x="8515570" y="3980613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155D18A-E029-46AF-8B03-1CF5C355731A}"/>
              </a:ext>
            </a:extLst>
          </p:cNvPr>
          <p:cNvSpPr/>
          <p:nvPr/>
        </p:nvSpPr>
        <p:spPr>
          <a:xfrm>
            <a:off x="8399657" y="4107205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8582CF4-F28E-4AAF-B5C9-97989B603671}"/>
              </a:ext>
            </a:extLst>
          </p:cNvPr>
          <p:cNvSpPr/>
          <p:nvPr/>
        </p:nvSpPr>
        <p:spPr>
          <a:xfrm>
            <a:off x="8515569" y="4107204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E88DB2B-513E-499C-8A6B-3BC30BC37E7B}"/>
              </a:ext>
            </a:extLst>
          </p:cNvPr>
          <p:cNvCxnSpPr>
            <a:cxnSpLocks/>
          </p:cNvCxnSpPr>
          <p:nvPr/>
        </p:nvCxnSpPr>
        <p:spPr>
          <a:xfrm>
            <a:off x="8887820" y="3985992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0845D4CF-3737-441E-9052-599EAB5EEDDE}"/>
              </a:ext>
            </a:extLst>
          </p:cNvPr>
          <p:cNvCxnSpPr>
            <a:cxnSpLocks/>
          </p:cNvCxnSpPr>
          <p:nvPr/>
        </p:nvCxnSpPr>
        <p:spPr>
          <a:xfrm>
            <a:off x="8889613" y="4036194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4B023F8-6302-43DB-99B8-3662F57EEE8B}"/>
              </a:ext>
            </a:extLst>
          </p:cNvPr>
          <p:cNvCxnSpPr>
            <a:cxnSpLocks/>
          </p:cNvCxnSpPr>
          <p:nvPr/>
        </p:nvCxnSpPr>
        <p:spPr>
          <a:xfrm>
            <a:off x="8894994" y="4106118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DE70B782-C93A-4795-BCCC-AB000F0C6FC3}"/>
              </a:ext>
            </a:extLst>
          </p:cNvPr>
          <p:cNvCxnSpPr>
            <a:cxnSpLocks/>
          </p:cNvCxnSpPr>
          <p:nvPr/>
        </p:nvCxnSpPr>
        <p:spPr>
          <a:xfrm>
            <a:off x="8896787" y="4156320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73EA379-DA75-4D08-8268-F7994885B598}"/>
              </a:ext>
            </a:extLst>
          </p:cNvPr>
          <p:cNvGrpSpPr/>
          <p:nvPr/>
        </p:nvGrpSpPr>
        <p:grpSpPr>
          <a:xfrm>
            <a:off x="703279" y="4419031"/>
            <a:ext cx="1937275" cy="2102943"/>
            <a:chOff x="6995392" y="2178422"/>
            <a:chExt cx="2100665" cy="2092363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5D7ABEE7-B346-43BD-BFDA-E63973AFEC5C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5133C37-5C67-4E39-967D-F4FD09A11C0D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260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>
                  <a:solidFill>
                    <a:schemeClr val="bg2">
                      <a:lumMod val="50000"/>
                    </a:schemeClr>
                  </a:solidFill>
                </a:rPr>
                <a:t>상품이미지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7" name="하트 106">
              <a:extLst>
                <a:ext uri="{FF2B5EF4-FFF2-40B4-BE49-F238E27FC236}">
                  <a16:creationId xmlns:a16="http://schemas.microsoft.com/office/drawing/2014/main" id="{D2A63335-CDC7-4F41-8B0E-9081C9E685CA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7AB94E8F-BDE4-474A-AD25-927458610AF0}"/>
              </a:ext>
            </a:extLst>
          </p:cNvPr>
          <p:cNvGrpSpPr/>
          <p:nvPr/>
        </p:nvGrpSpPr>
        <p:grpSpPr>
          <a:xfrm>
            <a:off x="7131869" y="4419029"/>
            <a:ext cx="1937275" cy="2102943"/>
            <a:chOff x="6995392" y="2178422"/>
            <a:chExt cx="2100665" cy="2092363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D7EB0C3-AEA4-41F8-9133-1C58AB3EE7C8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2AD9627-C79B-4C3F-ACCB-402A27FF4354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260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>
                  <a:solidFill>
                    <a:schemeClr val="bg2">
                      <a:lumMod val="50000"/>
                    </a:schemeClr>
                  </a:solidFill>
                </a:rPr>
                <a:t>상품이미지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5" name="하트 114">
              <a:extLst>
                <a:ext uri="{FF2B5EF4-FFF2-40B4-BE49-F238E27FC236}">
                  <a16:creationId xmlns:a16="http://schemas.microsoft.com/office/drawing/2014/main" id="{301FC93F-2140-4BD0-A630-9DAE4D9EC1DA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0A9F702C-B677-4C82-97DE-85DEF5E41411}"/>
              </a:ext>
            </a:extLst>
          </p:cNvPr>
          <p:cNvGrpSpPr/>
          <p:nvPr/>
        </p:nvGrpSpPr>
        <p:grpSpPr>
          <a:xfrm>
            <a:off x="2856152" y="4419028"/>
            <a:ext cx="1937275" cy="2102943"/>
            <a:chOff x="6995392" y="2178422"/>
            <a:chExt cx="2100665" cy="2092363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9ABEC8E-8FE5-4FD9-A46B-391953BCC50A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E9C941F-5B94-45D5-B181-F08681612740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260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>
                  <a:solidFill>
                    <a:schemeClr val="bg2">
                      <a:lumMod val="50000"/>
                    </a:schemeClr>
                  </a:solidFill>
                </a:rPr>
                <a:t>상품이미지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9" name="하트 118">
              <a:extLst>
                <a:ext uri="{FF2B5EF4-FFF2-40B4-BE49-F238E27FC236}">
                  <a16:creationId xmlns:a16="http://schemas.microsoft.com/office/drawing/2014/main" id="{75FF3EC8-E10C-4EFF-A332-1BB21048625F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D1ED9516-E82B-4E02-B6D2-4824C3B79560}"/>
              </a:ext>
            </a:extLst>
          </p:cNvPr>
          <p:cNvGrpSpPr/>
          <p:nvPr/>
        </p:nvGrpSpPr>
        <p:grpSpPr>
          <a:xfrm>
            <a:off x="4978996" y="4419027"/>
            <a:ext cx="1937275" cy="2102943"/>
            <a:chOff x="6995392" y="2178422"/>
            <a:chExt cx="2100665" cy="2092363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38656919-7AFD-4414-8CB2-0C0A9754AD39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EC6FA80-972C-4C80-AB3E-14D0E773F066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260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>
                  <a:solidFill>
                    <a:schemeClr val="bg2">
                      <a:lumMod val="50000"/>
                    </a:schemeClr>
                  </a:solidFill>
                </a:rPr>
                <a:t>상품이미지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3" name="하트 122">
              <a:extLst>
                <a:ext uri="{FF2B5EF4-FFF2-40B4-BE49-F238E27FC236}">
                  <a16:creationId xmlns:a16="http://schemas.microsoft.com/office/drawing/2014/main" id="{240DCE4C-11EF-49C7-A456-E78BA1F3F3CA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4681E42-14EB-4D6D-9AFD-AE739CB3C21E}"/>
              </a:ext>
            </a:extLst>
          </p:cNvPr>
          <p:cNvSpPr/>
          <p:nvPr/>
        </p:nvSpPr>
        <p:spPr>
          <a:xfrm>
            <a:off x="9683002" y="3140660"/>
            <a:ext cx="225372" cy="34860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9F91AB2-6169-4332-823E-9AB96E36753C}"/>
              </a:ext>
            </a:extLst>
          </p:cNvPr>
          <p:cNvSpPr/>
          <p:nvPr/>
        </p:nvSpPr>
        <p:spPr>
          <a:xfrm>
            <a:off x="9683003" y="2170691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5F8A6C2-5299-40F1-88BB-95B8ADCD23C6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이등변 삼각형 126">
            <a:extLst>
              <a:ext uri="{FF2B5EF4-FFF2-40B4-BE49-F238E27FC236}">
                <a16:creationId xmlns:a16="http://schemas.microsoft.com/office/drawing/2014/main" id="{CFF8D0EF-1F1E-46E7-94F6-380D75DDF1DB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0C34FDE-8884-439F-B5B7-A00A576AF3E0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3B909A9-F718-4BC2-AE8A-9F72A7E4BC49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모든상품보기</a:t>
            </a:r>
            <a:r>
              <a:rPr lang="en-US" altLang="ko-KR" sz="900" dirty="0"/>
              <a:t>/</a:t>
            </a:r>
            <a:r>
              <a:rPr lang="ko-KR" altLang="en-US" sz="900" dirty="0"/>
              <a:t>신규상품보기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333D60-844F-434F-9F6C-FAA667DBFC56}"/>
              </a:ext>
            </a:extLst>
          </p:cNvPr>
          <p:cNvSpPr/>
          <p:nvPr/>
        </p:nvSpPr>
        <p:spPr>
          <a:xfrm>
            <a:off x="9673126" y="1059929"/>
            <a:ext cx="225372" cy="11107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513BB-2E8F-45B7-9BD4-B2A0A6D4F0C3}"/>
              </a:ext>
            </a:extLst>
          </p:cNvPr>
          <p:cNvSpPr txBox="1"/>
          <p:nvPr/>
        </p:nvSpPr>
        <p:spPr>
          <a:xfrm>
            <a:off x="9973238" y="898164"/>
            <a:ext cx="18701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스크롤 다운 시 상단의 메뉴를 독립 프레임으로 유지한다</a:t>
            </a:r>
            <a:r>
              <a:rPr lang="en-US" altLang="ko-KR" sz="900" dirty="0"/>
              <a:t>. (</a:t>
            </a:r>
            <a:r>
              <a:rPr lang="ko-KR" altLang="en-US" sz="900" dirty="0"/>
              <a:t>반투명</a:t>
            </a:r>
            <a:r>
              <a:rPr lang="en-US" altLang="ko-KR" sz="9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메뉴 하단 프레임을 스크롤하여 상하로 움직인다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E662E6C8-FB30-405D-9684-4FA4816493EA}"/>
              </a:ext>
            </a:extLst>
          </p:cNvPr>
          <p:cNvGrpSpPr/>
          <p:nvPr/>
        </p:nvGrpSpPr>
        <p:grpSpPr>
          <a:xfrm>
            <a:off x="339011" y="855062"/>
            <a:ext cx="9219164" cy="957774"/>
            <a:chOff x="339011" y="855062"/>
            <a:chExt cx="9219164" cy="957774"/>
          </a:xfrm>
        </p:grpSpPr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DFF73898-D1A3-4C46-8BCE-24BF83DF6846}"/>
                </a:ext>
              </a:extLst>
            </p:cNvPr>
            <p:cNvGrpSpPr/>
            <p:nvPr/>
          </p:nvGrpSpPr>
          <p:grpSpPr>
            <a:xfrm>
              <a:off x="339011" y="855062"/>
              <a:ext cx="9072792" cy="957774"/>
              <a:chOff x="339011" y="855062"/>
              <a:chExt cx="9072792" cy="957774"/>
            </a:xfrm>
          </p:grpSpPr>
          <p:pic>
            <p:nvPicPr>
              <p:cNvPr id="70" name="그래픽 69" descr="돋보기">
                <a:extLst>
                  <a:ext uri="{FF2B5EF4-FFF2-40B4-BE49-F238E27FC236}">
                    <a16:creationId xmlns:a16="http://schemas.microsoft.com/office/drawing/2014/main" id="{15172893-6B95-4F46-94D6-F961218B84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224680" y="856527"/>
                <a:ext cx="187123" cy="198343"/>
              </a:xfrm>
              <a:prstGeom prst="rect">
                <a:avLst/>
              </a:prstGeom>
            </p:spPr>
          </p:pic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2BB58C0B-ACAD-4D57-8890-0EC4C29B4132}"/>
                  </a:ext>
                </a:extLst>
              </p:cNvPr>
              <p:cNvGrpSpPr/>
              <p:nvPr/>
            </p:nvGrpSpPr>
            <p:grpSpPr>
              <a:xfrm>
                <a:off x="339011" y="855062"/>
                <a:ext cx="7987215" cy="957774"/>
                <a:chOff x="339011" y="855062"/>
                <a:chExt cx="7987215" cy="957774"/>
              </a:xfrm>
            </p:grpSpPr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67697674-8D61-47F2-96C8-D60C04E4BCB8}"/>
                    </a:ext>
                  </a:extLst>
                </p:cNvPr>
                <p:cNvSpPr txBox="1"/>
                <p:nvPr/>
              </p:nvSpPr>
              <p:spPr>
                <a:xfrm>
                  <a:off x="3605994" y="855062"/>
                  <a:ext cx="22053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M</a:t>
                  </a:r>
                  <a:r>
                    <a:rPr lang="en-US" altLang="ko-KR" sz="10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astet</a:t>
                  </a:r>
                  <a:r>
                    <a:rPr lang="en-US" altLang="ko-KR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Cage</a:t>
                  </a:r>
                  <a:r>
                    <a:rPr lang="ko-KR" alt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</a:p>
              </p:txBody>
            </p:sp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9E3369F-DDEE-4B01-B332-88D3D6B6799E}"/>
                    </a:ext>
                  </a:extLst>
                </p:cNvPr>
                <p:cNvGrpSpPr/>
                <p:nvPr/>
              </p:nvGrpSpPr>
              <p:grpSpPr>
                <a:xfrm>
                  <a:off x="1022353" y="1274060"/>
                  <a:ext cx="7303873" cy="538776"/>
                  <a:chOff x="1022353" y="2068720"/>
                  <a:chExt cx="7303873" cy="538776"/>
                </a:xfrm>
              </p:grpSpPr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7B4F6889-89E0-403D-B46F-6E8935B567C0}"/>
                      </a:ext>
                    </a:extLst>
                  </p:cNvPr>
                  <p:cNvSpPr txBox="1"/>
                  <p:nvPr/>
                </p:nvSpPr>
                <p:spPr>
                  <a:xfrm>
                    <a:off x="1022353" y="2361275"/>
                    <a:ext cx="236597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/>
                      <a:t>올리기                    알리기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9C692207-2A84-42AA-8B3B-D254513B882A}"/>
                      </a:ext>
                    </a:extLst>
                  </p:cNvPr>
                  <p:cNvSpPr txBox="1"/>
                  <p:nvPr/>
                </p:nvSpPr>
                <p:spPr>
                  <a:xfrm>
                    <a:off x="1305568" y="2068720"/>
                    <a:ext cx="1875197" cy="2460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/>
                      <a:t>아이디어</a:t>
                    </a:r>
                  </a:p>
                </p:txBody>
              </p: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8C4ADC8F-F7F1-4152-9A61-53467D5A71EA}"/>
                      </a:ext>
                    </a:extLst>
                  </p:cNvPr>
                  <p:cNvSpPr txBox="1"/>
                  <p:nvPr/>
                </p:nvSpPr>
                <p:spPr>
                  <a:xfrm>
                    <a:off x="6230931" y="2068720"/>
                    <a:ext cx="1875197" cy="2460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err="1"/>
                      <a:t>스마트팩토리</a:t>
                    </a:r>
                    <a:endParaRPr lang="ko-KR" altLang="en-US" sz="1000" dirty="0"/>
                  </a:p>
                </p:txBody>
              </p:sp>
              <p:cxnSp>
                <p:nvCxnSpPr>
                  <p:cNvPr id="83" name="직선 연결선 82">
                    <a:extLst>
                      <a:ext uri="{FF2B5EF4-FFF2-40B4-BE49-F238E27FC236}">
                        <a16:creationId xmlns:a16="http://schemas.microsoft.com/office/drawing/2014/main" id="{E1240642-FF6A-4FF4-9CC8-8DE2749C186B}"/>
                      </a:ext>
                    </a:extLst>
                  </p:cNvPr>
                  <p:cNvCxnSpPr/>
                  <p:nvPr/>
                </p:nvCxnSpPr>
                <p:spPr>
                  <a:xfrm>
                    <a:off x="1491450" y="2323090"/>
                    <a:ext cx="150343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직선 연결선 84">
                    <a:extLst>
                      <a:ext uri="{FF2B5EF4-FFF2-40B4-BE49-F238E27FC236}">
                        <a16:creationId xmlns:a16="http://schemas.microsoft.com/office/drawing/2014/main" id="{4BB252EE-EA09-4365-9319-2C9E22F526DD}"/>
                      </a:ext>
                    </a:extLst>
                  </p:cNvPr>
                  <p:cNvCxnSpPr/>
                  <p:nvPr/>
                </p:nvCxnSpPr>
                <p:spPr>
                  <a:xfrm>
                    <a:off x="6428796" y="2323090"/>
                    <a:ext cx="150343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3FB0791C-2D1E-41EC-AA64-52B2DABDCC2F}"/>
                      </a:ext>
                    </a:extLst>
                  </p:cNvPr>
                  <p:cNvSpPr txBox="1"/>
                  <p:nvPr/>
                </p:nvSpPr>
                <p:spPr>
                  <a:xfrm>
                    <a:off x="5960250" y="2356745"/>
                    <a:ext cx="236597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b="1" dirty="0" err="1">
                        <a:solidFill>
                          <a:srgbClr val="F56913"/>
                        </a:solidFill>
                      </a:rPr>
                      <a:t>주문넣기</a:t>
                    </a:r>
                    <a:r>
                      <a:rPr lang="ko-KR" altLang="en-US" sz="1000" dirty="0"/>
                      <a:t>                    소통하기</a:t>
                    </a:r>
                  </a:p>
                </p:txBody>
              </p:sp>
              <p:pic>
                <p:nvPicPr>
                  <p:cNvPr id="87" name="그래픽 86" descr="크리켓">
                    <a:extLst>
                      <a:ext uri="{FF2B5EF4-FFF2-40B4-BE49-F238E27FC236}">
                        <a16:creationId xmlns:a16="http://schemas.microsoft.com/office/drawing/2014/main" id="{83C4A9DB-7DFB-4FA9-9600-52A4B42F1E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01064" y="2147221"/>
                    <a:ext cx="387795" cy="387795"/>
                  </a:xfrm>
                  <a:prstGeom prst="rect">
                    <a:avLst/>
                  </a:prstGeom>
                </p:spPr>
              </p:pic>
              <p:cxnSp>
                <p:nvCxnSpPr>
                  <p:cNvPr id="89" name="직선 화살표 연결선 88">
                    <a:extLst>
                      <a:ext uri="{FF2B5EF4-FFF2-40B4-BE49-F238E27FC236}">
                        <a16:creationId xmlns:a16="http://schemas.microsoft.com/office/drawing/2014/main" id="{15B5BD31-A366-48F3-9248-B98AC0BCDE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6903" y="2323090"/>
                    <a:ext cx="209440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40010CC-65EC-4002-A054-E9D78A8DF3B4}"/>
                    </a:ext>
                  </a:extLst>
                </p:cNvPr>
                <p:cNvSpPr txBox="1"/>
                <p:nvPr/>
              </p:nvSpPr>
              <p:spPr>
                <a:xfrm>
                  <a:off x="339011" y="929748"/>
                  <a:ext cx="2705549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            사용자님</a:t>
                  </a:r>
                </a:p>
              </p:txBody>
            </p:sp>
          </p:grp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BC459A7-7D94-496A-895D-0919DA828BB3}"/>
                </a:ext>
              </a:extLst>
            </p:cNvPr>
            <p:cNvSpPr txBox="1"/>
            <p:nvPr/>
          </p:nvSpPr>
          <p:spPr>
            <a:xfrm>
              <a:off x="6852626" y="887505"/>
              <a:ext cx="27055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CART    ORDER    MYPAGE    CSCENTER </a:t>
              </a:r>
              <a:endParaRPr lang="ko-KR" altLang="en-US" sz="900" dirty="0"/>
            </a:p>
          </p:txBody>
        </p:sp>
      </p:grp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FED07EC2-298A-468B-ADA6-5E30781A616A}"/>
              </a:ext>
            </a:extLst>
          </p:cNvPr>
          <p:cNvCxnSpPr>
            <a:cxnSpLocks/>
          </p:cNvCxnSpPr>
          <p:nvPr/>
        </p:nvCxnSpPr>
        <p:spPr>
          <a:xfrm>
            <a:off x="6219429" y="1837991"/>
            <a:ext cx="466520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868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7C40A6-5431-4015-A0B2-CAE9846C5DE5}"/>
              </a:ext>
            </a:extLst>
          </p:cNvPr>
          <p:cNvSpPr/>
          <p:nvPr/>
        </p:nvSpPr>
        <p:spPr>
          <a:xfrm>
            <a:off x="276112" y="887505"/>
            <a:ext cx="9405769" cy="573920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672AAD-CF83-48D8-A5A2-18A9BB2BB00F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DD160DB-4FF7-41A5-86FD-F2707EA5737D}"/>
              </a:ext>
            </a:extLst>
          </p:cNvPr>
          <p:cNvSpPr/>
          <p:nvPr/>
        </p:nvSpPr>
        <p:spPr>
          <a:xfrm>
            <a:off x="695325" y="1845854"/>
            <a:ext cx="8388350" cy="99755"/>
          </a:xfrm>
          <a:prstGeom prst="rect">
            <a:avLst/>
          </a:prstGeom>
          <a:noFill/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959F66F-3618-4132-8719-F5FAB42D6A16}"/>
              </a:ext>
            </a:extLst>
          </p:cNvPr>
          <p:cNvSpPr/>
          <p:nvPr/>
        </p:nvSpPr>
        <p:spPr>
          <a:xfrm>
            <a:off x="695325" y="2094119"/>
            <a:ext cx="590214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10</a:t>
            </a:r>
            <a:r>
              <a:rPr lang="ko-KR" altLang="en-US" sz="1050" b="1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20B31034-4B31-464D-A42C-B8A3C5E156D6}"/>
              </a:ext>
            </a:extLst>
          </p:cNvPr>
          <p:cNvSpPr/>
          <p:nvPr/>
        </p:nvSpPr>
        <p:spPr>
          <a:xfrm>
            <a:off x="1285539" y="2094119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신규등록순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686F0A9-4AE8-4043-88F9-777AB1036E16}"/>
              </a:ext>
            </a:extLst>
          </p:cNvPr>
          <p:cNvSpPr/>
          <p:nvPr/>
        </p:nvSpPr>
        <p:spPr>
          <a:xfrm>
            <a:off x="2096285" y="2094119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낮은가격순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37BF79B-A5CA-48D3-9933-210DB37C66C9}"/>
              </a:ext>
            </a:extLst>
          </p:cNvPr>
          <p:cNvSpPr/>
          <p:nvPr/>
        </p:nvSpPr>
        <p:spPr>
          <a:xfrm>
            <a:off x="2912413" y="2094119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높은가격순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74E8AEA-2574-434D-AE0D-122D50F39D04}"/>
              </a:ext>
            </a:extLst>
          </p:cNvPr>
          <p:cNvSpPr/>
          <p:nvPr/>
        </p:nvSpPr>
        <p:spPr>
          <a:xfrm>
            <a:off x="3728538" y="2094119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리뷰많은순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5577D62-2825-4AAD-97A2-D9D85912E867}"/>
              </a:ext>
            </a:extLst>
          </p:cNvPr>
          <p:cNvSpPr/>
          <p:nvPr/>
        </p:nvSpPr>
        <p:spPr>
          <a:xfrm>
            <a:off x="4539286" y="2094119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판매량순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3D0FF90-78E5-4933-8502-ED63B5FFBF0E}"/>
              </a:ext>
            </a:extLst>
          </p:cNvPr>
          <p:cNvSpPr/>
          <p:nvPr/>
        </p:nvSpPr>
        <p:spPr>
          <a:xfrm>
            <a:off x="5349916" y="2094119"/>
            <a:ext cx="2750592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55E2508-06DB-472A-8AE0-466AE3855A40}"/>
              </a:ext>
            </a:extLst>
          </p:cNvPr>
          <p:cNvSpPr/>
          <p:nvPr/>
        </p:nvSpPr>
        <p:spPr>
          <a:xfrm>
            <a:off x="7309372" y="2094119"/>
            <a:ext cx="791135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40</a:t>
            </a:r>
            <a:r>
              <a:rPr lang="ko-KR" altLang="en-US" sz="800" dirty="0" err="1">
                <a:solidFill>
                  <a:schemeClr val="tx1"/>
                </a:solidFill>
              </a:rPr>
              <a:t>개씩보기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F2A7898-14A2-4113-8929-D3D759F4C510}"/>
              </a:ext>
            </a:extLst>
          </p:cNvPr>
          <p:cNvSpPr/>
          <p:nvPr/>
        </p:nvSpPr>
        <p:spPr>
          <a:xfrm>
            <a:off x="8116643" y="2123579"/>
            <a:ext cx="217105" cy="237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5" name="화살표: 갈매기형 수장 74">
            <a:extLst>
              <a:ext uri="{FF2B5EF4-FFF2-40B4-BE49-F238E27FC236}">
                <a16:creationId xmlns:a16="http://schemas.microsoft.com/office/drawing/2014/main" id="{90891EC4-0255-409A-9671-5D84DD018EAD}"/>
              </a:ext>
            </a:extLst>
          </p:cNvPr>
          <p:cNvSpPr/>
          <p:nvPr/>
        </p:nvSpPr>
        <p:spPr>
          <a:xfrm rot="5400000">
            <a:off x="8167551" y="2182724"/>
            <a:ext cx="104396" cy="107685"/>
          </a:xfrm>
          <a:prstGeom prst="chevron">
            <a:avLst>
              <a:gd name="adj" fmla="val 7322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601E0E4-1DFF-4231-9264-25112A2C8F2A}"/>
              </a:ext>
            </a:extLst>
          </p:cNvPr>
          <p:cNvSpPr/>
          <p:nvPr/>
        </p:nvSpPr>
        <p:spPr>
          <a:xfrm>
            <a:off x="8344039" y="2070226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1964C4A-5798-4D37-AF6E-10C3253D7AA2}"/>
              </a:ext>
            </a:extLst>
          </p:cNvPr>
          <p:cNvSpPr/>
          <p:nvPr/>
        </p:nvSpPr>
        <p:spPr>
          <a:xfrm>
            <a:off x="8737706" y="2070814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9A74B72-197F-44A4-BF48-B410E470B525}"/>
              </a:ext>
            </a:extLst>
          </p:cNvPr>
          <p:cNvSpPr/>
          <p:nvPr/>
        </p:nvSpPr>
        <p:spPr>
          <a:xfrm>
            <a:off x="8777233" y="2120610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4E75209-5E02-49CE-9B18-FC06F9DE9C56}"/>
              </a:ext>
            </a:extLst>
          </p:cNvPr>
          <p:cNvSpPr/>
          <p:nvPr/>
        </p:nvSpPr>
        <p:spPr>
          <a:xfrm>
            <a:off x="8777233" y="224720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B74992D-A01D-4F02-8E51-C640A8683114}"/>
              </a:ext>
            </a:extLst>
          </p:cNvPr>
          <p:cNvSpPr/>
          <p:nvPr/>
        </p:nvSpPr>
        <p:spPr>
          <a:xfrm>
            <a:off x="8399657" y="212061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79EF4FA-CBE1-4CC6-9131-D5E9836C428C}"/>
              </a:ext>
            </a:extLst>
          </p:cNvPr>
          <p:cNvSpPr/>
          <p:nvPr/>
        </p:nvSpPr>
        <p:spPr>
          <a:xfrm>
            <a:off x="8515570" y="2120610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155D18A-E029-46AF-8B03-1CF5C355731A}"/>
              </a:ext>
            </a:extLst>
          </p:cNvPr>
          <p:cNvSpPr/>
          <p:nvPr/>
        </p:nvSpPr>
        <p:spPr>
          <a:xfrm>
            <a:off x="8399657" y="2247202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8582CF4-F28E-4AAF-B5C9-97989B603671}"/>
              </a:ext>
            </a:extLst>
          </p:cNvPr>
          <p:cNvSpPr/>
          <p:nvPr/>
        </p:nvSpPr>
        <p:spPr>
          <a:xfrm>
            <a:off x="8515569" y="224720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E88DB2B-513E-499C-8A6B-3BC30BC37E7B}"/>
              </a:ext>
            </a:extLst>
          </p:cNvPr>
          <p:cNvCxnSpPr>
            <a:cxnSpLocks/>
          </p:cNvCxnSpPr>
          <p:nvPr/>
        </p:nvCxnSpPr>
        <p:spPr>
          <a:xfrm>
            <a:off x="8887820" y="2125989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0845D4CF-3737-441E-9052-599EAB5EEDDE}"/>
              </a:ext>
            </a:extLst>
          </p:cNvPr>
          <p:cNvCxnSpPr>
            <a:cxnSpLocks/>
          </p:cNvCxnSpPr>
          <p:nvPr/>
        </p:nvCxnSpPr>
        <p:spPr>
          <a:xfrm>
            <a:off x="8889613" y="2176191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14B023F8-6302-43DB-99B8-3662F57EEE8B}"/>
              </a:ext>
            </a:extLst>
          </p:cNvPr>
          <p:cNvCxnSpPr>
            <a:cxnSpLocks/>
          </p:cNvCxnSpPr>
          <p:nvPr/>
        </p:nvCxnSpPr>
        <p:spPr>
          <a:xfrm>
            <a:off x="8894994" y="2246115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DE70B782-C93A-4795-BCCC-AB000F0C6FC3}"/>
              </a:ext>
            </a:extLst>
          </p:cNvPr>
          <p:cNvCxnSpPr>
            <a:cxnSpLocks/>
          </p:cNvCxnSpPr>
          <p:nvPr/>
        </p:nvCxnSpPr>
        <p:spPr>
          <a:xfrm>
            <a:off x="8896787" y="2296317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73EA379-DA75-4D08-8268-F7994885B598}"/>
              </a:ext>
            </a:extLst>
          </p:cNvPr>
          <p:cNvGrpSpPr/>
          <p:nvPr/>
        </p:nvGrpSpPr>
        <p:grpSpPr>
          <a:xfrm>
            <a:off x="703279" y="2559028"/>
            <a:ext cx="1937275" cy="2102943"/>
            <a:chOff x="6995392" y="2178422"/>
            <a:chExt cx="2100665" cy="2092363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5D7ABEE7-B346-43BD-BFDA-E63973AFEC5C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5133C37-5C67-4E39-967D-F4FD09A11C0D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260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>
                  <a:solidFill>
                    <a:schemeClr val="bg2">
                      <a:lumMod val="50000"/>
                    </a:schemeClr>
                  </a:solidFill>
                </a:rPr>
                <a:t>상품이미지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7" name="하트 106">
              <a:extLst>
                <a:ext uri="{FF2B5EF4-FFF2-40B4-BE49-F238E27FC236}">
                  <a16:creationId xmlns:a16="http://schemas.microsoft.com/office/drawing/2014/main" id="{D2A63335-CDC7-4F41-8B0E-9081C9E685CA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7AB94E8F-BDE4-474A-AD25-927458610AF0}"/>
              </a:ext>
            </a:extLst>
          </p:cNvPr>
          <p:cNvGrpSpPr/>
          <p:nvPr/>
        </p:nvGrpSpPr>
        <p:grpSpPr>
          <a:xfrm>
            <a:off x="7131869" y="2559026"/>
            <a:ext cx="1937275" cy="2102943"/>
            <a:chOff x="6995392" y="2178422"/>
            <a:chExt cx="2100665" cy="2092363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D7EB0C3-AEA4-41F8-9133-1C58AB3EE7C8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2AD9627-C79B-4C3F-ACCB-402A27FF4354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260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>
                  <a:solidFill>
                    <a:schemeClr val="bg2">
                      <a:lumMod val="50000"/>
                    </a:schemeClr>
                  </a:solidFill>
                </a:rPr>
                <a:t>상품이미지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5" name="하트 114">
              <a:extLst>
                <a:ext uri="{FF2B5EF4-FFF2-40B4-BE49-F238E27FC236}">
                  <a16:creationId xmlns:a16="http://schemas.microsoft.com/office/drawing/2014/main" id="{301FC93F-2140-4BD0-A630-9DAE4D9EC1DA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0A9F702C-B677-4C82-97DE-85DEF5E41411}"/>
              </a:ext>
            </a:extLst>
          </p:cNvPr>
          <p:cNvGrpSpPr/>
          <p:nvPr/>
        </p:nvGrpSpPr>
        <p:grpSpPr>
          <a:xfrm>
            <a:off x="2856152" y="2559025"/>
            <a:ext cx="1937275" cy="2102943"/>
            <a:chOff x="6995392" y="2178422"/>
            <a:chExt cx="2100665" cy="2092363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9ABEC8E-8FE5-4FD9-A46B-391953BCC50A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E9C941F-5B94-45D5-B181-F08681612740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260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>
                  <a:solidFill>
                    <a:schemeClr val="bg2">
                      <a:lumMod val="50000"/>
                    </a:schemeClr>
                  </a:solidFill>
                </a:rPr>
                <a:t>상품이미지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9" name="하트 118">
              <a:extLst>
                <a:ext uri="{FF2B5EF4-FFF2-40B4-BE49-F238E27FC236}">
                  <a16:creationId xmlns:a16="http://schemas.microsoft.com/office/drawing/2014/main" id="{75FF3EC8-E10C-4EFF-A332-1BB21048625F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D1ED9516-E82B-4E02-B6D2-4824C3B79560}"/>
              </a:ext>
            </a:extLst>
          </p:cNvPr>
          <p:cNvGrpSpPr/>
          <p:nvPr/>
        </p:nvGrpSpPr>
        <p:grpSpPr>
          <a:xfrm>
            <a:off x="4978996" y="2559024"/>
            <a:ext cx="1937275" cy="2102943"/>
            <a:chOff x="6995392" y="2178422"/>
            <a:chExt cx="2100665" cy="2092363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38656919-7AFD-4414-8CB2-0C0A9754AD39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EC6FA80-972C-4C80-AB3E-14D0E773F066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260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>
                  <a:solidFill>
                    <a:schemeClr val="bg2">
                      <a:lumMod val="50000"/>
                    </a:schemeClr>
                  </a:solidFill>
                </a:rPr>
                <a:t>상품이미지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23" name="하트 122">
              <a:extLst>
                <a:ext uri="{FF2B5EF4-FFF2-40B4-BE49-F238E27FC236}">
                  <a16:creationId xmlns:a16="http://schemas.microsoft.com/office/drawing/2014/main" id="{240DCE4C-11EF-49C7-A456-E78BA1F3F3CA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4681E42-14EB-4D6D-9AFD-AE739CB3C21E}"/>
              </a:ext>
            </a:extLst>
          </p:cNvPr>
          <p:cNvSpPr/>
          <p:nvPr/>
        </p:nvSpPr>
        <p:spPr>
          <a:xfrm>
            <a:off x="9683002" y="3140660"/>
            <a:ext cx="225372" cy="34860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5F8A6C2-5299-40F1-88BB-95B8ADCD23C6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이등변 삼각형 126">
            <a:extLst>
              <a:ext uri="{FF2B5EF4-FFF2-40B4-BE49-F238E27FC236}">
                <a16:creationId xmlns:a16="http://schemas.microsoft.com/office/drawing/2014/main" id="{CFF8D0EF-1F1E-46E7-94F6-380D75DDF1DB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0C34FDE-8884-439F-B5B7-A00A576AF3E0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3B909A9-F718-4BC2-AE8A-9F72A7E4BC49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모든상품보기</a:t>
            </a:r>
            <a:r>
              <a:rPr lang="en-US" altLang="ko-KR" sz="900" dirty="0"/>
              <a:t>/</a:t>
            </a:r>
            <a:r>
              <a:rPr lang="ko-KR" altLang="en-US" sz="900" dirty="0"/>
              <a:t>신규상품보기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333D60-844F-434F-9F6C-FAA667DBFC56}"/>
              </a:ext>
            </a:extLst>
          </p:cNvPr>
          <p:cNvSpPr/>
          <p:nvPr/>
        </p:nvSpPr>
        <p:spPr>
          <a:xfrm>
            <a:off x="9673126" y="1059929"/>
            <a:ext cx="235248" cy="1770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58CC2FD-EAD8-4F13-B982-662041004F41}"/>
              </a:ext>
            </a:extLst>
          </p:cNvPr>
          <p:cNvCxnSpPr>
            <a:cxnSpLocks/>
          </p:cNvCxnSpPr>
          <p:nvPr/>
        </p:nvCxnSpPr>
        <p:spPr>
          <a:xfrm>
            <a:off x="273633" y="1853434"/>
            <a:ext cx="9399493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9C513BB-2E8F-45B7-9BD4-B2A0A6D4F0C3}"/>
              </a:ext>
            </a:extLst>
          </p:cNvPr>
          <p:cNvSpPr txBox="1"/>
          <p:nvPr/>
        </p:nvSpPr>
        <p:spPr>
          <a:xfrm>
            <a:off x="9973238" y="898164"/>
            <a:ext cx="18701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스크롤 다운 시 상단의 메뉴를 독립 프레임으로 유지한다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메뉴 하단 프레임을 스크롤하여 상하로 움직인다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6A32BCE-CE02-4B60-9F24-D19C409FDFAD}"/>
              </a:ext>
            </a:extLst>
          </p:cNvPr>
          <p:cNvGrpSpPr/>
          <p:nvPr/>
        </p:nvGrpSpPr>
        <p:grpSpPr>
          <a:xfrm>
            <a:off x="695325" y="4761988"/>
            <a:ext cx="1945229" cy="1534387"/>
            <a:chOff x="695325" y="4694617"/>
            <a:chExt cx="1945230" cy="153438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F9C2F2A-DBEC-44DA-8593-43E94B1682BB}"/>
                </a:ext>
              </a:extLst>
            </p:cNvPr>
            <p:cNvSpPr txBox="1"/>
            <p:nvPr/>
          </p:nvSpPr>
          <p:spPr>
            <a:xfrm>
              <a:off x="703279" y="4694617"/>
              <a:ext cx="1937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상품 </a:t>
              </a:r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CF06B3C-E681-4E11-A851-5814C06D49FC}"/>
                </a:ext>
              </a:extLst>
            </p:cNvPr>
            <p:cNvSpPr txBox="1"/>
            <p:nvPr/>
          </p:nvSpPr>
          <p:spPr>
            <a:xfrm>
              <a:off x="883226" y="5413766"/>
              <a:ext cx="6546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무료배송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C87913-6EE8-4929-BADB-DFB385F4937C}"/>
                </a:ext>
              </a:extLst>
            </p:cNvPr>
            <p:cNvSpPr txBox="1"/>
            <p:nvPr/>
          </p:nvSpPr>
          <p:spPr>
            <a:xfrm>
              <a:off x="695325" y="5155299"/>
              <a:ext cx="1937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28,000</a:t>
              </a:r>
              <a:r>
                <a:rPr lang="ko-KR" altLang="en-US" sz="1000" b="1" dirty="0"/>
                <a:t>원  </a:t>
              </a:r>
              <a:r>
                <a:rPr lang="en-US" altLang="ko-KR" sz="900" strike="sngStrike" dirty="0">
                  <a:solidFill>
                    <a:schemeClr val="bg2">
                      <a:lumMod val="75000"/>
                    </a:schemeClr>
                  </a:solidFill>
                </a:rPr>
                <a:t>50000</a:t>
              </a:r>
              <a:r>
                <a:rPr lang="ko-KR" altLang="en-US" sz="900" strike="sngStrike" dirty="0">
                  <a:solidFill>
                    <a:schemeClr val="bg2">
                      <a:lumMod val="75000"/>
                    </a:schemeClr>
                  </a:solidFill>
                </a:rPr>
                <a:t>원 </a:t>
              </a:r>
              <a:r>
                <a:rPr lang="en-US" altLang="ko-KR" sz="1000" b="1" dirty="0">
                  <a:solidFill>
                    <a:schemeClr val="accent2"/>
                  </a:solidFill>
                </a:rPr>
                <a:t>21%</a:t>
              </a:r>
              <a:r>
                <a:rPr lang="ko-KR" altLang="en-US" sz="1000" b="1" dirty="0">
                  <a:solidFill>
                    <a:schemeClr val="accent2"/>
                  </a:solidFill>
                </a:rPr>
                <a:t>↓</a:t>
              </a: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D5CBFF61-CB88-4CB4-AD59-B90253798454}"/>
                </a:ext>
              </a:extLst>
            </p:cNvPr>
            <p:cNvSpPr/>
            <p:nvPr/>
          </p:nvSpPr>
          <p:spPr>
            <a:xfrm>
              <a:off x="795331" y="5459909"/>
              <a:ext cx="156724" cy="13854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165101-3A65-43F4-86C7-3BDAC22A4ABD}"/>
                </a:ext>
              </a:extLst>
            </p:cNvPr>
            <p:cNvSpPr txBox="1"/>
            <p:nvPr/>
          </p:nvSpPr>
          <p:spPr>
            <a:xfrm>
              <a:off x="703279" y="5629142"/>
              <a:ext cx="6546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리뷰 </a:t>
              </a:r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31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3DEC96-EDB4-4967-8A9F-786096888D4A}"/>
                </a:ext>
              </a:extLst>
            </p:cNvPr>
            <p:cNvSpPr txBox="1"/>
            <p:nvPr/>
          </p:nvSpPr>
          <p:spPr>
            <a:xfrm>
              <a:off x="703279" y="4932195"/>
              <a:ext cx="16827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좋은 상품입니다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5DD0D9-00C9-4651-B3AC-F749B00A6DE0}"/>
                </a:ext>
              </a:extLst>
            </p:cNvPr>
            <p:cNvSpPr txBox="1"/>
            <p:nvPr/>
          </p:nvSpPr>
          <p:spPr>
            <a:xfrm>
              <a:off x="695325" y="5844518"/>
              <a:ext cx="6546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엠케이지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CE894A3-E692-414E-8E7E-A82318510151}"/>
                </a:ext>
              </a:extLst>
            </p:cNvPr>
            <p:cNvSpPr/>
            <p:nvPr/>
          </p:nvSpPr>
          <p:spPr>
            <a:xfrm>
              <a:off x="703727" y="6110111"/>
              <a:ext cx="460056" cy="11889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Event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FAAF4E8-A76F-466E-AE64-2E64B63641BA}"/>
                </a:ext>
              </a:extLst>
            </p:cNvPr>
            <p:cNvSpPr/>
            <p:nvPr/>
          </p:nvSpPr>
          <p:spPr>
            <a:xfrm>
              <a:off x="1231808" y="6110111"/>
              <a:ext cx="460056" cy="11889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BEST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964F392-8AB1-4190-A1E4-1625E418AA14}"/>
              </a:ext>
            </a:extLst>
          </p:cNvPr>
          <p:cNvGrpSpPr/>
          <p:nvPr/>
        </p:nvGrpSpPr>
        <p:grpSpPr>
          <a:xfrm>
            <a:off x="2820501" y="4759747"/>
            <a:ext cx="1945229" cy="1534387"/>
            <a:chOff x="695325" y="4694617"/>
            <a:chExt cx="1945230" cy="1534387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CCA4072-D6EC-4DF0-A88E-DFCE52BFD861}"/>
                </a:ext>
              </a:extLst>
            </p:cNvPr>
            <p:cNvSpPr txBox="1"/>
            <p:nvPr/>
          </p:nvSpPr>
          <p:spPr>
            <a:xfrm>
              <a:off x="703279" y="4694617"/>
              <a:ext cx="1937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상품 </a:t>
              </a:r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A004561-67F7-41B9-B8B1-589CE512154F}"/>
                </a:ext>
              </a:extLst>
            </p:cNvPr>
            <p:cNvSpPr txBox="1"/>
            <p:nvPr/>
          </p:nvSpPr>
          <p:spPr>
            <a:xfrm>
              <a:off x="883226" y="5413766"/>
              <a:ext cx="6546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무료배송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E60A4C3-9CCD-4ADA-A9EF-79A0A07E57F7}"/>
                </a:ext>
              </a:extLst>
            </p:cNvPr>
            <p:cNvSpPr txBox="1"/>
            <p:nvPr/>
          </p:nvSpPr>
          <p:spPr>
            <a:xfrm>
              <a:off x="695325" y="5155299"/>
              <a:ext cx="1937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28,000</a:t>
              </a:r>
              <a:r>
                <a:rPr lang="ko-KR" altLang="en-US" sz="1000" b="1" dirty="0"/>
                <a:t>원  </a:t>
              </a:r>
              <a:r>
                <a:rPr lang="en-US" altLang="ko-KR" sz="900" strike="sngStrike" dirty="0">
                  <a:solidFill>
                    <a:schemeClr val="bg2">
                      <a:lumMod val="75000"/>
                    </a:schemeClr>
                  </a:solidFill>
                </a:rPr>
                <a:t>50000</a:t>
              </a:r>
              <a:r>
                <a:rPr lang="ko-KR" altLang="en-US" sz="900" strike="sngStrike" dirty="0">
                  <a:solidFill>
                    <a:schemeClr val="bg2">
                      <a:lumMod val="75000"/>
                    </a:schemeClr>
                  </a:solidFill>
                </a:rPr>
                <a:t>원 </a:t>
              </a:r>
              <a:r>
                <a:rPr lang="en-US" altLang="ko-KR" sz="1000" b="1" dirty="0">
                  <a:solidFill>
                    <a:schemeClr val="accent2"/>
                  </a:solidFill>
                </a:rPr>
                <a:t>21%</a:t>
              </a:r>
              <a:r>
                <a:rPr lang="ko-KR" altLang="en-US" sz="1000" b="1" dirty="0">
                  <a:solidFill>
                    <a:schemeClr val="accent2"/>
                  </a:solidFill>
                </a:rPr>
                <a:t>↓</a:t>
              </a:r>
            </a:p>
          </p:txBody>
        </p:sp>
        <p:sp>
          <p:nvSpPr>
            <p:cNvPr id="129" name="직각 삼각형 128">
              <a:extLst>
                <a:ext uri="{FF2B5EF4-FFF2-40B4-BE49-F238E27FC236}">
                  <a16:creationId xmlns:a16="http://schemas.microsoft.com/office/drawing/2014/main" id="{874A1990-AFA3-459A-89CF-67295682E07C}"/>
                </a:ext>
              </a:extLst>
            </p:cNvPr>
            <p:cNvSpPr/>
            <p:nvPr/>
          </p:nvSpPr>
          <p:spPr>
            <a:xfrm>
              <a:off x="795331" y="5459909"/>
              <a:ext cx="156724" cy="13854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CA29EF7-C144-49AE-B467-85C707A15EB9}"/>
                </a:ext>
              </a:extLst>
            </p:cNvPr>
            <p:cNvSpPr txBox="1"/>
            <p:nvPr/>
          </p:nvSpPr>
          <p:spPr>
            <a:xfrm>
              <a:off x="703279" y="5629142"/>
              <a:ext cx="6546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리뷰 </a:t>
              </a:r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31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1224392-E390-4299-8D65-CABAE943343D}"/>
                </a:ext>
              </a:extLst>
            </p:cNvPr>
            <p:cNvSpPr txBox="1"/>
            <p:nvPr/>
          </p:nvSpPr>
          <p:spPr>
            <a:xfrm>
              <a:off x="703279" y="4932195"/>
              <a:ext cx="16827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좋은 상품입니다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1114CFD-7B0E-4E9D-B2EB-AE95D01044A9}"/>
                </a:ext>
              </a:extLst>
            </p:cNvPr>
            <p:cNvSpPr txBox="1"/>
            <p:nvPr/>
          </p:nvSpPr>
          <p:spPr>
            <a:xfrm>
              <a:off x="695325" y="5844518"/>
              <a:ext cx="6546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엠케이지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4D9EF829-6E15-41E7-8E20-5B5846081B22}"/>
                </a:ext>
              </a:extLst>
            </p:cNvPr>
            <p:cNvSpPr/>
            <p:nvPr/>
          </p:nvSpPr>
          <p:spPr>
            <a:xfrm>
              <a:off x="703727" y="6110111"/>
              <a:ext cx="460056" cy="11889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Event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00D8B062-391C-4549-810F-202DF41D772E}"/>
                </a:ext>
              </a:extLst>
            </p:cNvPr>
            <p:cNvSpPr/>
            <p:nvPr/>
          </p:nvSpPr>
          <p:spPr>
            <a:xfrm>
              <a:off x="1231808" y="6110111"/>
              <a:ext cx="460056" cy="11889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BEST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714CBC9A-D867-4BB0-8272-2068E0D94978}"/>
              </a:ext>
            </a:extLst>
          </p:cNvPr>
          <p:cNvGrpSpPr/>
          <p:nvPr/>
        </p:nvGrpSpPr>
        <p:grpSpPr>
          <a:xfrm>
            <a:off x="4978996" y="4761988"/>
            <a:ext cx="1945229" cy="1534387"/>
            <a:chOff x="695325" y="4694617"/>
            <a:chExt cx="1945230" cy="1534387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4050D41-8DA3-4465-8C74-976A347F6765}"/>
                </a:ext>
              </a:extLst>
            </p:cNvPr>
            <p:cNvSpPr txBox="1"/>
            <p:nvPr/>
          </p:nvSpPr>
          <p:spPr>
            <a:xfrm>
              <a:off x="703279" y="4694617"/>
              <a:ext cx="1937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상품 </a:t>
              </a:r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79734C2-B13A-4626-9BDD-05C8C2F12413}"/>
                </a:ext>
              </a:extLst>
            </p:cNvPr>
            <p:cNvSpPr txBox="1"/>
            <p:nvPr/>
          </p:nvSpPr>
          <p:spPr>
            <a:xfrm>
              <a:off x="883226" y="5413766"/>
              <a:ext cx="6546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무료배송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90BAE43-9405-49FD-8173-649271C425F3}"/>
                </a:ext>
              </a:extLst>
            </p:cNvPr>
            <p:cNvSpPr txBox="1"/>
            <p:nvPr/>
          </p:nvSpPr>
          <p:spPr>
            <a:xfrm>
              <a:off x="695325" y="5155299"/>
              <a:ext cx="1937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28,000</a:t>
              </a:r>
              <a:r>
                <a:rPr lang="ko-KR" altLang="en-US" sz="1000" b="1" dirty="0"/>
                <a:t>원  </a:t>
              </a:r>
              <a:r>
                <a:rPr lang="en-US" altLang="ko-KR" sz="900" strike="sngStrike" dirty="0">
                  <a:solidFill>
                    <a:schemeClr val="bg2">
                      <a:lumMod val="75000"/>
                    </a:schemeClr>
                  </a:solidFill>
                </a:rPr>
                <a:t>50000</a:t>
              </a:r>
              <a:r>
                <a:rPr lang="ko-KR" altLang="en-US" sz="900" strike="sngStrike" dirty="0">
                  <a:solidFill>
                    <a:schemeClr val="bg2">
                      <a:lumMod val="75000"/>
                    </a:schemeClr>
                  </a:solidFill>
                </a:rPr>
                <a:t>원 </a:t>
              </a:r>
              <a:r>
                <a:rPr lang="en-US" altLang="ko-KR" sz="1000" b="1" dirty="0">
                  <a:solidFill>
                    <a:schemeClr val="accent2"/>
                  </a:solidFill>
                </a:rPr>
                <a:t>21%</a:t>
              </a:r>
              <a:r>
                <a:rPr lang="ko-KR" altLang="en-US" sz="1000" b="1" dirty="0">
                  <a:solidFill>
                    <a:schemeClr val="accent2"/>
                  </a:solidFill>
                </a:rPr>
                <a:t>↓</a:t>
              </a:r>
            </a:p>
          </p:txBody>
        </p:sp>
        <p:sp>
          <p:nvSpPr>
            <p:cNvPr id="141" name="직각 삼각형 140">
              <a:extLst>
                <a:ext uri="{FF2B5EF4-FFF2-40B4-BE49-F238E27FC236}">
                  <a16:creationId xmlns:a16="http://schemas.microsoft.com/office/drawing/2014/main" id="{7FCB2C79-9132-4C7B-A05D-55C61547A11C}"/>
                </a:ext>
              </a:extLst>
            </p:cNvPr>
            <p:cNvSpPr/>
            <p:nvPr/>
          </p:nvSpPr>
          <p:spPr>
            <a:xfrm>
              <a:off x="795331" y="5459909"/>
              <a:ext cx="156724" cy="13854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6F54F0D-C2DE-4654-BEF6-809505F04574}"/>
                </a:ext>
              </a:extLst>
            </p:cNvPr>
            <p:cNvSpPr txBox="1"/>
            <p:nvPr/>
          </p:nvSpPr>
          <p:spPr>
            <a:xfrm>
              <a:off x="703279" y="5629142"/>
              <a:ext cx="6546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리뷰 </a:t>
              </a:r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31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10927156-F1FD-46F3-B992-884FB93AD106}"/>
                </a:ext>
              </a:extLst>
            </p:cNvPr>
            <p:cNvSpPr txBox="1"/>
            <p:nvPr/>
          </p:nvSpPr>
          <p:spPr>
            <a:xfrm>
              <a:off x="703279" y="4932195"/>
              <a:ext cx="16827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좋은 상품입니다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EDF01E3-8BA7-460C-8ABE-EE74023A20EF}"/>
                </a:ext>
              </a:extLst>
            </p:cNvPr>
            <p:cNvSpPr txBox="1"/>
            <p:nvPr/>
          </p:nvSpPr>
          <p:spPr>
            <a:xfrm>
              <a:off x="695325" y="5844518"/>
              <a:ext cx="6546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엠케이지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6FE15A8A-8EC9-496F-9129-E3998D01952B}"/>
                </a:ext>
              </a:extLst>
            </p:cNvPr>
            <p:cNvSpPr/>
            <p:nvPr/>
          </p:nvSpPr>
          <p:spPr>
            <a:xfrm>
              <a:off x="703727" y="6110111"/>
              <a:ext cx="460056" cy="11889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Event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F0EBA8AF-CA1B-4CEE-A914-C3C4C567F18A}"/>
                </a:ext>
              </a:extLst>
            </p:cNvPr>
            <p:cNvSpPr/>
            <p:nvPr/>
          </p:nvSpPr>
          <p:spPr>
            <a:xfrm>
              <a:off x="1231808" y="6110111"/>
              <a:ext cx="460056" cy="11889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BEST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56071EDC-1F0E-4D6C-AE72-591BAC5686B7}"/>
              </a:ext>
            </a:extLst>
          </p:cNvPr>
          <p:cNvGrpSpPr/>
          <p:nvPr/>
        </p:nvGrpSpPr>
        <p:grpSpPr>
          <a:xfrm>
            <a:off x="7104172" y="4759747"/>
            <a:ext cx="1945229" cy="1534387"/>
            <a:chOff x="695325" y="4694617"/>
            <a:chExt cx="1945230" cy="1534387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D8607A2-5228-4811-AAA5-EF2C2AF74ED4}"/>
                </a:ext>
              </a:extLst>
            </p:cNvPr>
            <p:cNvSpPr txBox="1"/>
            <p:nvPr/>
          </p:nvSpPr>
          <p:spPr>
            <a:xfrm>
              <a:off x="703279" y="4694617"/>
              <a:ext cx="1937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상품 </a:t>
              </a:r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6AE6DC1-2DF4-4DAF-AFE6-E999B8791865}"/>
                </a:ext>
              </a:extLst>
            </p:cNvPr>
            <p:cNvSpPr txBox="1"/>
            <p:nvPr/>
          </p:nvSpPr>
          <p:spPr>
            <a:xfrm>
              <a:off x="883226" y="5413766"/>
              <a:ext cx="6546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무료배송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1A1FD37-102D-42F8-8FA4-14EF258BD4EA}"/>
                </a:ext>
              </a:extLst>
            </p:cNvPr>
            <p:cNvSpPr txBox="1"/>
            <p:nvPr/>
          </p:nvSpPr>
          <p:spPr>
            <a:xfrm>
              <a:off x="695325" y="5155299"/>
              <a:ext cx="1937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28,000</a:t>
              </a:r>
              <a:r>
                <a:rPr lang="ko-KR" altLang="en-US" sz="1000" b="1" dirty="0"/>
                <a:t>원  </a:t>
              </a:r>
              <a:r>
                <a:rPr lang="en-US" altLang="ko-KR" sz="900" strike="sngStrike" dirty="0">
                  <a:solidFill>
                    <a:schemeClr val="bg2">
                      <a:lumMod val="75000"/>
                    </a:schemeClr>
                  </a:solidFill>
                </a:rPr>
                <a:t>50000</a:t>
              </a:r>
              <a:r>
                <a:rPr lang="ko-KR" altLang="en-US" sz="900" strike="sngStrike" dirty="0">
                  <a:solidFill>
                    <a:schemeClr val="bg2">
                      <a:lumMod val="75000"/>
                    </a:schemeClr>
                  </a:solidFill>
                </a:rPr>
                <a:t>원 </a:t>
              </a:r>
              <a:r>
                <a:rPr lang="en-US" altLang="ko-KR" sz="1000" b="1" dirty="0">
                  <a:solidFill>
                    <a:schemeClr val="accent2"/>
                  </a:solidFill>
                </a:rPr>
                <a:t>21%</a:t>
              </a:r>
              <a:r>
                <a:rPr lang="ko-KR" altLang="en-US" sz="1000" b="1" dirty="0">
                  <a:solidFill>
                    <a:schemeClr val="accent2"/>
                  </a:solidFill>
                </a:rPr>
                <a:t>↓</a:t>
              </a:r>
            </a:p>
          </p:txBody>
        </p:sp>
        <p:sp>
          <p:nvSpPr>
            <p:cNvPr id="151" name="직각 삼각형 150">
              <a:extLst>
                <a:ext uri="{FF2B5EF4-FFF2-40B4-BE49-F238E27FC236}">
                  <a16:creationId xmlns:a16="http://schemas.microsoft.com/office/drawing/2014/main" id="{70C9FF63-9829-43AA-AF69-5F28F4DFE582}"/>
                </a:ext>
              </a:extLst>
            </p:cNvPr>
            <p:cNvSpPr/>
            <p:nvPr/>
          </p:nvSpPr>
          <p:spPr>
            <a:xfrm>
              <a:off x="795331" y="5459909"/>
              <a:ext cx="156724" cy="13854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31BE967-779E-4E72-A322-B2BC2E0B945D}"/>
                </a:ext>
              </a:extLst>
            </p:cNvPr>
            <p:cNvSpPr txBox="1"/>
            <p:nvPr/>
          </p:nvSpPr>
          <p:spPr>
            <a:xfrm>
              <a:off x="703279" y="5629142"/>
              <a:ext cx="6546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리뷰 </a:t>
              </a:r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31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F0E51A8-51A2-468D-9ABF-5AAB139C490F}"/>
                </a:ext>
              </a:extLst>
            </p:cNvPr>
            <p:cNvSpPr txBox="1"/>
            <p:nvPr/>
          </p:nvSpPr>
          <p:spPr>
            <a:xfrm>
              <a:off x="703279" y="4932195"/>
              <a:ext cx="16827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좋은 상품입니다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FC2EBD4-7ACD-4050-B42E-1DBD9CB01B9E}"/>
                </a:ext>
              </a:extLst>
            </p:cNvPr>
            <p:cNvSpPr txBox="1"/>
            <p:nvPr/>
          </p:nvSpPr>
          <p:spPr>
            <a:xfrm>
              <a:off x="695325" y="5844518"/>
              <a:ext cx="6546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엠케이지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015E6B4E-5590-4949-A92D-BFAEE8BCDE40}"/>
                </a:ext>
              </a:extLst>
            </p:cNvPr>
            <p:cNvSpPr/>
            <p:nvPr/>
          </p:nvSpPr>
          <p:spPr>
            <a:xfrm>
              <a:off x="703727" y="6110111"/>
              <a:ext cx="460056" cy="11889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Event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EC9BC837-68C6-41AC-ADE5-EF9BBFA86016}"/>
                </a:ext>
              </a:extLst>
            </p:cNvPr>
            <p:cNvSpPr/>
            <p:nvPr/>
          </p:nvSpPr>
          <p:spPr>
            <a:xfrm>
              <a:off x="1231808" y="6110111"/>
              <a:ext cx="460056" cy="11889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BEST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932509-38F1-434A-A6C6-990AF8B83EB1}"/>
              </a:ext>
            </a:extLst>
          </p:cNvPr>
          <p:cNvSpPr/>
          <p:nvPr/>
        </p:nvSpPr>
        <p:spPr>
          <a:xfrm>
            <a:off x="9683003" y="2796917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2210937-8F06-42BD-B717-FBFADE2C8FD2}"/>
              </a:ext>
            </a:extLst>
          </p:cNvPr>
          <p:cNvGrpSpPr/>
          <p:nvPr/>
        </p:nvGrpSpPr>
        <p:grpSpPr>
          <a:xfrm>
            <a:off x="339011" y="855062"/>
            <a:ext cx="9219164" cy="957774"/>
            <a:chOff x="339011" y="855062"/>
            <a:chExt cx="9219164" cy="957774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F2E48347-B771-4579-9F0A-94A1EBF949B1}"/>
                </a:ext>
              </a:extLst>
            </p:cNvPr>
            <p:cNvGrpSpPr/>
            <p:nvPr/>
          </p:nvGrpSpPr>
          <p:grpSpPr>
            <a:xfrm>
              <a:off x="339011" y="855062"/>
              <a:ext cx="9072792" cy="957774"/>
              <a:chOff x="339011" y="855062"/>
              <a:chExt cx="9072792" cy="957774"/>
            </a:xfrm>
          </p:grpSpPr>
          <p:pic>
            <p:nvPicPr>
              <p:cNvPr id="100" name="그래픽 99" descr="돋보기">
                <a:extLst>
                  <a:ext uri="{FF2B5EF4-FFF2-40B4-BE49-F238E27FC236}">
                    <a16:creationId xmlns:a16="http://schemas.microsoft.com/office/drawing/2014/main" id="{69092310-ACB3-4A9A-BBD1-627ACC9A7E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224680" y="856527"/>
                <a:ext cx="187123" cy="198343"/>
              </a:xfrm>
              <a:prstGeom prst="rect">
                <a:avLst/>
              </a:prstGeom>
            </p:spPr>
          </p:pic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9DCB4F19-DE31-4974-9D18-CFE053459938}"/>
                  </a:ext>
                </a:extLst>
              </p:cNvPr>
              <p:cNvGrpSpPr/>
              <p:nvPr/>
            </p:nvGrpSpPr>
            <p:grpSpPr>
              <a:xfrm>
                <a:off x="339011" y="855062"/>
                <a:ext cx="7987215" cy="957774"/>
                <a:chOff x="339011" y="855062"/>
                <a:chExt cx="7987215" cy="957774"/>
              </a:xfrm>
            </p:grpSpPr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17499677-B526-4252-B9D6-F0519C80D83E}"/>
                    </a:ext>
                  </a:extLst>
                </p:cNvPr>
                <p:cNvSpPr txBox="1"/>
                <p:nvPr/>
              </p:nvSpPr>
              <p:spPr>
                <a:xfrm>
                  <a:off x="3605994" y="855062"/>
                  <a:ext cx="22053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M</a:t>
                  </a:r>
                  <a:r>
                    <a:rPr lang="en-US" altLang="ko-KR" sz="10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astet</a:t>
                  </a:r>
                  <a:r>
                    <a:rPr lang="en-US" altLang="ko-KR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Cage</a:t>
                  </a:r>
                  <a:r>
                    <a:rPr lang="ko-KR" alt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</a:p>
              </p:txBody>
            </p: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D1ADD4BA-A255-42FE-BB78-679C11875143}"/>
                    </a:ext>
                  </a:extLst>
                </p:cNvPr>
                <p:cNvGrpSpPr/>
                <p:nvPr/>
              </p:nvGrpSpPr>
              <p:grpSpPr>
                <a:xfrm>
                  <a:off x="1022353" y="1274060"/>
                  <a:ext cx="7303873" cy="538776"/>
                  <a:chOff x="1022353" y="2068720"/>
                  <a:chExt cx="7303873" cy="538776"/>
                </a:xfrm>
              </p:grpSpPr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0078ADE4-DCA4-4860-B193-EC6984E5A47B}"/>
                      </a:ext>
                    </a:extLst>
                  </p:cNvPr>
                  <p:cNvSpPr txBox="1"/>
                  <p:nvPr/>
                </p:nvSpPr>
                <p:spPr>
                  <a:xfrm>
                    <a:off x="1022353" y="2361275"/>
                    <a:ext cx="236597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/>
                      <a:t>올리기                    알리기</a:t>
                    </a:r>
                  </a:p>
                </p:txBody>
              </p:sp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0A911415-C8C7-4D04-9748-355486C8E109}"/>
                      </a:ext>
                    </a:extLst>
                  </p:cNvPr>
                  <p:cNvSpPr txBox="1"/>
                  <p:nvPr/>
                </p:nvSpPr>
                <p:spPr>
                  <a:xfrm>
                    <a:off x="1305568" y="2068720"/>
                    <a:ext cx="1875197" cy="2460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/>
                      <a:t>아이디어</a:t>
                    </a:r>
                  </a:p>
                </p:txBody>
              </p:sp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3BCDF431-D695-4CB7-B8BF-825750ABB2BF}"/>
                      </a:ext>
                    </a:extLst>
                  </p:cNvPr>
                  <p:cNvSpPr txBox="1"/>
                  <p:nvPr/>
                </p:nvSpPr>
                <p:spPr>
                  <a:xfrm>
                    <a:off x="6230931" y="2068720"/>
                    <a:ext cx="1875197" cy="2460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err="1"/>
                      <a:t>스마트팩토리</a:t>
                    </a:r>
                    <a:endParaRPr lang="ko-KR" altLang="en-US" sz="1000" dirty="0"/>
                  </a:p>
                </p:txBody>
              </p:sp>
              <p:cxnSp>
                <p:nvCxnSpPr>
                  <p:cNvPr id="161" name="직선 연결선 160">
                    <a:extLst>
                      <a:ext uri="{FF2B5EF4-FFF2-40B4-BE49-F238E27FC236}">
                        <a16:creationId xmlns:a16="http://schemas.microsoft.com/office/drawing/2014/main" id="{042F2F4E-869C-414D-B126-F264F020AAB6}"/>
                      </a:ext>
                    </a:extLst>
                  </p:cNvPr>
                  <p:cNvCxnSpPr/>
                  <p:nvPr/>
                </p:nvCxnSpPr>
                <p:spPr>
                  <a:xfrm>
                    <a:off x="1491450" y="2323090"/>
                    <a:ext cx="150343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직선 연결선 161">
                    <a:extLst>
                      <a:ext uri="{FF2B5EF4-FFF2-40B4-BE49-F238E27FC236}">
                        <a16:creationId xmlns:a16="http://schemas.microsoft.com/office/drawing/2014/main" id="{8167F3EA-D7FF-43C1-98EA-C1BA8DE7AB47}"/>
                      </a:ext>
                    </a:extLst>
                  </p:cNvPr>
                  <p:cNvCxnSpPr/>
                  <p:nvPr/>
                </p:nvCxnSpPr>
                <p:spPr>
                  <a:xfrm>
                    <a:off x="6428796" y="2323090"/>
                    <a:ext cx="150343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CC5B783D-4783-4451-A38A-FEBC4A916624}"/>
                      </a:ext>
                    </a:extLst>
                  </p:cNvPr>
                  <p:cNvSpPr txBox="1"/>
                  <p:nvPr/>
                </p:nvSpPr>
                <p:spPr>
                  <a:xfrm>
                    <a:off x="5960250" y="2356745"/>
                    <a:ext cx="236597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b="1" dirty="0" err="1">
                        <a:solidFill>
                          <a:srgbClr val="F56913"/>
                        </a:solidFill>
                      </a:rPr>
                      <a:t>주문넣기</a:t>
                    </a:r>
                    <a:r>
                      <a:rPr lang="ko-KR" altLang="en-US" sz="1000" dirty="0"/>
                      <a:t>                    소통하기</a:t>
                    </a:r>
                  </a:p>
                </p:txBody>
              </p:sp>
              <p:pic>
                <p:nvPicPr>
                  <p:cNvPr id="164" name="그래픽 163" descr="크리켓">
                    <a:extLst>
                      <a:ext uri="{FF2B5EF4-FFF2-40B4-BE49-F238E27FC236}">
                        <a16:creationId xmlns:a16="http://schemas.microsoft.com/office/drawing/2014/main" id="{4BCAEBBB-46F9-430F-AABD-F88D880EFD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01064" y="2147221"/>
                    <a:ext cx="387795" cy="387795"/>
                  </a:xfrm>
                  <a:prstGeom prst="rect">
                    <a:avLst/>
                  </a:prstGeom>
                </p:spPr>
              </p:pic>
              <p:cxnSp>
                <p:nvCxnSpPr>
                  <p:cNvPr id="165" name="직선 화살표 연결선 164">
                    <a:extLst>
                      <a:ext uri="{FF2B5EF4-FFF2-40B4-BE49-F238E27FC236}">
                        <a16:creationId xmlns:a16="http://schemas.microsoft.com/office/drawing/2014/main" id="{275E5BCF-4A44-4AD3-8D8E-811721639B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6903" y="2323090"/>
                    <a:ext cx="209440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29A4B034-F65A-4817-A0FB-E0401CBCD230}"/>
                    </a:ext>
                  </a:extLst>
                </p:cNvPr>
                <p:cNvSpPr txBox="1"/>
                <p:nvPr/>
              </p:nvSpPr>
              <p:spPr>
                <a:xfrm>
                  <a:off x="339011" y="929748"/>
                  <a:ext cx="2705549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            사용자님</a:t>
                  </a:r>
                </a:p>
              </p:txBody>
            </p:sp>
          </p:grp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8AF79A0-A6E0-468F-BEDB-F4D701BB0DED}"/>
                </a:ext>
              </a:extLst>
            </p:cNvPr>
            <p:cNvSpPr txBox="1"/>
            <p:nvPr/>
          </p:nvSpPr>
          <p:spPr>
            <a:xfrm>
              <a:off x="6852626" y="887505"/>
              <a:ext cx="27055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CART    ORDER    MYPAGE    CSCENTER </a:t>
              </a:r>
              <a:endParaRPr lang="ko-KR" altLang="en-US" sz="900" dirty="0"/>
            </a:p>
          </p:txBody>
        </p:sp>
      </p:grp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7ACF4393-CC6A-44CD-9B9E-C3FF8C4FDE71}"/>
              </a:ext>
            </a:extLst>
          </p:cNvPr>
          <p:cNvCxnSpPr>
            <a:cxnSpLocks/>
          </p:cNvCxnSpPr>
          <p:nvPr/>
        </p:nvCxnSpPr>
        <p:spPr>
          <a:xfrm>
            <a:off x="6219429" y="1837991"/>
            <a:ext cx="466520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2251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7C40A6-5431-4015-A0B2-CAE9846C5DE5}"/>
              </a:ext>
            </a:extLst>
          </p:cNvPr>
          <p:cNvSpPr/>
          <p:nvPr/>
        </p:nvSpPr>
        <p:spPr>
          <a:xfrm>
            <a:off x="276112" y="887505"/>
            <a:ext cx="9405769" cy="573920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672AAD-CF83-48D8-A5A2-18A9BB2BB00F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4681E42-14EB-4D6D-9AFD-AE739CB3C21E}"/>
              </a:ext>
            </a:extLst>
          </p:cNvPr>
          <p:cNvSpPr/>
          <p:nvPr/>
        </p:nvSpPr>
        <p:spPr>
          <a:xfrm>
            <a:off x="9683002" y="3140660"/>
            <a:ext cx="225372" cy="34860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5F8A6C2-5299-40F1-88BB-95B8ADCD23C6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이등변 삼각형 126">
            <a:extLst>
              <a:ext uri="{FF2B5EF4-FFF2-40B4-BE49-F238E27FC236}">
                <a16:creationId xmlns:a16="http://schemas.microsoft.com/office/drawing/2014/main" id="{CFF8D0EF-1F1E-46E7-94F6-380D75DDF1DB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0C34FDE-8884-439F-B5B7-A00A576AF3E0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3B909A9-F718-4BC2-AE8A-9F72A7E4BC49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모든상품보기</a:t>
            </a:r>
            <a:r>
              <a:rPr lang="en-US" altLang="ko-KR" sz="900" dirty="0"/>
              <a:t>/</a:t>
            </a:r>
            <a:r>
              <a:rPr lang="ko-KR" altLang="en-US" sz="900" dirty="0"/>
              <a:t>신규상품보기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333D60-844F-434F-9F6C-FAA667DBFC56}"/>
              </a:ext>
            </a:extLst>
          </p:cNvPr>
          <p:cNvSpPr/>
          <p:nvPr/>
        </p:nvSpPr>
        <p:spPr>
          <a:xfrm>
            <a:off x="9673126" y="1060585"/>
            <a:ext cx="235248" cy="23568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58CC2FD-EAD8-4F13-B982-662041004F41}"/>
              </a:ext>
            </a:extLst>
          </p:cNvPr>
          <p:cNvCxnSpPr>
            <a:cxnSpLocks/>
          </p:cNvCxnSpPr>
          <p:nvPr/>
        </p:nvCxnSpPr>
        <p:spPr>
          <a:xfrm>
            <a:off x="273633" y="1859185"/>
            <a:ext cx="9399493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9C513BB-2E8F-45B7-9BD4-B2A0A6D4F0C3}"/>
              </a:ext>
            </a:extLst>
          </p:cNvPr>
          <p:cNvSpPr txBox="1"/>
          <p:nvPr/>
        </p:nvSpPr>
        <p:spPr>
          <a:xfrm>
            <a:off x="9973238" y="898164"/>
            <a:ext cx="18701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스크롤 다운 시 상단의 메뉴를 독립 프레임으로 유지한다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메뉴 하단 프레임을 스크롤하여 상하로 움직인다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6A32BCE-CE02-4B60-9F24-D19C409FDFAD}"/>
              </a:ext>
            </a:extLst>
          </p:cNvPr>
          <p:cNvGrpSpPr/>
          <p:nvPr/>
        </p:nvGrpSpPr>
        <p:grpSpPr>
          <a:xfrm>
            <a:off x="695325" y="2506469"/>
            <a:ext cx="1945229" cy="1534387"/>
            <a:chOff x="695325" y="4694617"/>
            <a:chExt cx="1945230" cy="153438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F9C2F2A-DBEC-44DA-8593-43E94B1682BB}"/>
                </a:ext>
              </a:extLst>
            </p:cNvPr>
            <p:cNvSpPr txBox="1"/>
            <p:nvPr/>
          </p:nvSpPr>
          <p:spPr>
            <a:xfrm>
              <a:off x="703279" y="4694617"/>
              <a:ext cx="1937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상품 </a:t>
              </a:r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CF06B3C-E681-4E11-A851-5814C06D49FC}"/>
                </a:ext>
              </a:extLst>
            </p:cNvPr>
            <p:cNvSpPr txBox="1"/>
            <p:nvPr/>
          </p:nvSpPr>
          <p:spPr>
            <a:xfrm>
              <a:off x="883226" y="5413766"/>
              <a:ext cx="6546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무료배송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C87913-6EE8-4929-BADB-DFB385F4937C}"/>
                </a:ext>
              </a:extLst>
            </p:cNvPr>
            <p:cNvSpPr txBox="1"/>
            <p:nvPr/>
          </p:nvSpPr>
          <p:spPr>
            <a:xfrm>
              <a:off x="695325" y="5155299"/>
              <a:ext cx="1937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28,000</a:t>
              </a:r>
              <a:r>
                <a:rPr lang="ko-KR" altLang="en-US" sz="1000" b="1" dirty="0"/>
                <a:t>원  </a:t>
              </a:r>
              <a:r>
                <a:rPr lang="en-US" altLang="ko-KR" sz="900" strike="sngStrike" dirty="0">
                  <a:solidFill>
                    <a:schemeClr val="bg2">
                      <a:lumMod val="75000"/>
                    </a:schemeClr>
                  </a:solidFill>
                </a:rPr>
                <a:t>50000</a:t>
              </a:r>
              <a:r>
                <a:rPr lang="ko-KR" altLang="en-US" sz="900" strike="sngStrike" dirty="0">
                  <a:solidFill>
                    <a:schemeClr val="bg2">
                      <a:lumMod val="75000"/>
                    </a:schemeClr>
                  </a:solidFill>
                </a:rPr>
                <a:t>원 </a:t>
              </a:r>
              <a:r>
                <a:rPr lang="en-US" altLang="ko-KR" sz="1000" b="1" dirty="0">
                  <a:solidFill>
                    <a:schemeClr val="accent2"/>
                  </a:solidFill>
                </a:rPr>
                <a:t>21%</a:t>
              </a:r>
              <a:r>
                <a:rPr lang="ko-KR" altLang="en-US" sz="1000" b="1" dirty="0">
                  <a:solidFill>
                    <a:schemeClr val="accent2"/>
                  </a:solidFill>
                </a:rPr>
                <a:t>↓</a:t>
              </a:r>
            </a:p>
          </p:txBody>
        </p:sp>
        <p:sp>
          <p:nvSpPr>
            <p:cNvPr id="9" name="직각 삼각형 8">
              <a:extLst>
                <a:ext uri="{FF2B5EF4-FFF2-40B4-BE49-F238E27FC236}">
                  <a16:creationId xmlns:a16="http://schemas.microsoft.com/office/drawing/2014/main" id="{D5CBFF61-CB88-4CB4-AD59-B90253798454}"/>
                </a:ext>
              </a:extLst>
            </p:cNvPr>
            <p:cNvSpPr/>
            <p:nvPr/>
          </p:nvSpPr>
          <p:spPr>
            <a:xfrm>
              <a:off x="795331" y="5459909"/>
              <a:ext cx="156724" cy="13854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165101-3A65-43F4-86C7-3BDAC22A4ABD}"/>
                </a:ext>
              </a:extLst>
            </p:cNvPr>
            <p:cNvSpPr txBox="1"/>
            <p:nvPr/>
          </p:nvSpPr>
          <p:spPr>
            <a:xfrm>
              <a:off x="703279" y="5629142"/>
              <a:ext cx="6546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리뷰 </a:t>
              </a:r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31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3DEC96-EDB4-4967-8A9F-786096888D4A}"/>
                </a:ext>
              </a:extLst>
            </p:cNvPr>
            <p:cNvSpPr txBox="1"/>
            <p:nvPr/>
          </p:nvSpPr>
          <p:spPr>
            <a:xfrm>
              <a:off x="703279" y="4932195"/>
              <a:ext cx="16827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좋은 상품입니다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15DD0D9-00C9-4651-B3AC-F749B00A6DE0}"/>
                </a:ext>
              </a:extLst>
            </p:cNvPr>
            <p:cNvSpPr txBox="1"/>
            <p:nvPr/>
          </p:nvSpPr>
          <p:spPr>
            <a:xfrm>
              <a:off x="695325" y="5844518"/>
              <a:ext cx="6546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엠케이지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CE894A3-E692-414E-8E7E-A82318510151}"/>
                </a:ext>
              </a:extLst>
            </p:cNvPr>
            <p:cNvSpPr/>
            <p:nvPr/>
          </p:nvSpPr>
          <p:spPr>
            <a:xfrm>
              <a:off x="703727" y="6110111"/>
              <a:ext cx="460056" cy="11889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Event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FAAF4E8-A76F-466E-AE64-2E64B63641BA}"/>
                </a:ext>
              </a:extLst>
            </p:cNvPr>
            <p:cNvSpPr/>
            <p:nvPr/>
          </p:nvSpPr>
          <p:spPr>
            <a:xfrm>
              <a:off x="1231808" y="6110111"/>
              <a:ext cx="460056" cy="11889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BEST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964F392-8AB1-4190-A1E4-1625E418AA14}"/>
              </a:ext>
            </a:extLst>
          </p:cNvPr>
          <p:cNvGrpSpPr/>
          <p:nvPr/>
        </p:nvGrpSpPr>
        <p:grpSpPr>
          <a:xfrm>
            <a:off x="2820501" y="2504228"/>
            <a:ext cx="1945229" cy="1534387"/>
            <a:chOff x="695325" y="4694617"/>
            <a:chExt cx="1945230" cy="1534387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CCA4072-D6EC-4DF0-A88E-DFCE52BFD861}"/>
                </a:ext>
              </a:extLst>
            </p:cNvPr>
            <p:cNvSpPr txBox="1"/>
            <p:nvPr/>
          </p:nvSpPr>
          <p:spPr>
            <a:xfrm>
              <a:off x="703279" y="4694617"/>
              <a:ext cx="1937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상품 </a:t>
              </a:r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A004561-67F7-41B9-B8B1-589CE512154F}"/>
                </a:ext>
              </a:extLst>
            </p:cNvPr>
            <p:cNvSpPr txBox="1"/>
            <p:nvPr/>
          </p:nvSpPr>
          <p:spPr>
            <a:xfrm>
              <a:off x="883226" y="5413766"/>
              <a:ext cx="6546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무료배송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E60A4C3-9CCD-4ADA-A9EF-79A0A07E57F7}"/>
                </a:ext>
              </a:extLst>
            </p:cNvPr>
            <p:cNvSpPr txBox="1"/>
            <p:nvPr/>
          </p:nvSpPr>
          <p:spPr>
            <a:xfrm>
              <a:off x="695325" y="5155299"/>
              <a:ext cx="1937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28,000</a:t>
              </a:r>
              <a:r>
                <a:rPr lang="ko-KR" altLang="en-US" sz="1000" b="1" dirty="0"/>
                <a:t>원  </a:t>
              </a:r>
              <a:r>
                <a:rPr lang="en-US" altLang="ko-KR" sz="900" strike="sngStrike" dirty="0">
                  <a:solidFill>
                    <a:schemeClr val="bg2">
                      <a:lumMod val="75000"/>
                    </a:schemeClr>
                  </a:solidFill>
                </a:rPr>
                <a:t>50000</a:t>
              </a:r>
              <a:r>
                <a:rPr lang="ko-KR" altLang="en-US" sz="900" strike="sngStrike" dirty="0">
                  <a:solidFill>
                    <a:schemeClr val="bg2">
                      <a:lumMod val="75000"/>
                    </a:schemeClr>
                  </a:solidFill>
                </a:rPr>
                <a:t>원 </a:t>
              </a:r>
              <a:r>
                <a:rPr lang="en-US" altLang="ko-KR" sz="1000" b="1" dirty="0">
                  <a:solidFill>
                    <a:schemeClr val="accent2"/>
                  </a:solidFill>
                </a:rPr>
                <a:t>21%</a:t>
              </a:r>
              <a:r>
                <a:rPr lang="ko-KR" altLang="en-US" sz="1000" b="1" dirty="0">
                  <a:solidFill>
                    <a:schemeClr val="accent2"/>
                  </a:solidFill>
                </a:rPr>
                <a:t>↓</a:t>
              </a:r>
            </a:p>
          </p:txBody>
        </p:sp>
        <p:sp>
          <p:nvSpPr>
            <p:cNvPr id="129" name="직각 삼각형 128">
              <a:extLst>
                <a:ext uri="{FF2B5EF4-FFF2-40B4-BE49-F238E27FC236}">
                  <a16:creationId xmlns:a16="http://schemas.microsoft.com/office/drawing/2014/main" id="{874A1990-AFA3-459A-89CF-67295682E07C}"/>
                </a:ext>
              </a:extLst>
            </p:cNvPr>
            <p:cNvSpPr/>
            <p:nvPr/>
          </p:nvSpPr>
          <p:spPr>
            <a:xfrm>
              <a:off x="795331" y="5459909"/>
              <a:ext cx="156724" cy="13854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ACA29EF7-C144-49AE-B467-85C707A15EB9}"/>
                </a:ext>
              </a:extLst>
            </p:cNvPr>
            <p:cNvSpPr txBox="1"/>
            <p:nvPr/>
          </p:nvSpPr>
          <p:spPr>
            <a:xfrm>
              <a:off x="703279" y="5629142"/>
              <a:ext cx="6546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리뷰 </a:t>
              </a:r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31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1224392-E390-4299-8D65-CABAE943343D}"/>
                </a:ext>
              </a:extLst>
            </p:cNvPr>
            <p:cNvSpPr txBox="1"/>
            <p:nvPr/>
          </p:nvSpPr>
          <p:spPr>
            <a:xfrm>
              <a:off x="703279" y="4932195"/>
              <a:ext cx="16827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좋은 상품입니다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1114CFD-7B0E-4E9D-B2EB-AE95D01044A9}"/>
                </a:ext>
              </a:extLst>
            </p:cNvPr>
            <p:cNvSpPr txBox="1"/>
            <p:nvPr/>
          </p:nvSpPr>
          <p:spPr>
            <a:xfrm>
              <a:off x="695325" y="5844518"/>
              <a:ext cx="6546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엠케이지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4D9EF829-6E15-41E7-8E20-5B5846081B22}"/>
                </a:ext>
              </a:extLst>
            </p:cNvPr>
            <p:cNvSpPr/>
            <p:nvPr/>
          </p:nvSpPr>
          <p:spPr>
            <a:xfrm>
              <a:off x="703727" y="6110111"/>
              <a:ext cx="460056" cy="11889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Event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00D8B062-391C-4549-810F-202DF41D772E}"/>
                </a:ext>
              </a:extLst>
            </p:cNvPr>
            <p:cNvSpPr/>
            <p:nvPr/>
          </p:nvSpPr>
          <p:spPr>
            <a:xfrm>
              <a:off x="1231808" y="6110111"/>
              <a:ext cx="460056" cy="11889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BEST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714CBC9A-D867-4BB0-8272-2068E0D94978}"/>
              </a:ext>
            </a:extLst>
          </p:cNvPr>
          <p:cNvGrpSpPr/>
          <p:nvPr/>
        </p:nvGrpSpPr>
        <p:grpSpPr>
          <a:xfrm>
            <a:off x="4978996" y="2506469"/>
            <a:ext cx="1945229" cy="1534387"/>
            <a:chOff x="695325" y="4694617"/>
            <a:chExt cx="1945230" cy="1534387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4050D41-8DA3-4465-8C74-976A347F6765}"/>
                </a:ext>
              </a:extLst>
            </p:cNvPr>
            <p:cNvSpPr txBox="1"/>
            <p:nvPr/>
          </p:nvSpPr>
          <p:spPr>
            <a:xfrm>
              <a:off x="703279" y="4694617"/>
              <a:ext cx="1937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상품 </a:t>
              </a:r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79734C2-B13A-4626-9BDD-05C8C2F12413}"/>
                </a:ext>
              </a:extLst>
            </p:cNvPr>
            <p:cNvSpPr txBox="1"/>
            <p:nvPr/>
          </p:nvSpPr>
          <p:spPr>
            <a:xfrm>
              <a:off x="883226" y="5413766"/>
              <a:ext cx="6546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무료배송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90BAE43-9405-49FD-8173-649271C425F3}"/>
                </a:ext>
              </a:extLst>
            </p:cNvPr>
            <p:cNvSpPr txBox="1"/>
            <p:nvPr/>
          </p:nvSpPr>
          <p:spPr>
            <a:xfrm>
              <a:off x="695325" y="5155299"/>
              <a:ext cx="1937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28,000</a:t>
              </a:r>
              <a:r>
                <a:rPr lang="ko-KR" altLang="en-US" sz="1000" b="1" dirty="0"/>
                <a:t>원  </a:t>
              </a:r>
              <a:r>
                <a:rPr lang="en-US" altLang="ko-KR" sz="900" strike="sngStrike" dirty="0">
                  <a:solidFill>
                    <a:schemeClr val="bg2">
                      <a:lumMod val="75000"/>
                    </a:schemeClr>
                  </a:solidFill>
                </a:rPr>
                <a:t>50000</a:t>
              </a:r>
              <a:r>
                <a:rPr lang="ko-KR" altLang="en-US" sz="900" strike="sngStrike" dirty="0">
                  <a:solidFill>
                    <a:schemeClr val="bg2">
                      <a:lumMod val="75000"/>
                    </a:schemeClr>
                  </a:solidFill>
                </a:rPr>
                <a:t>원 </a:t>
              </a:r>
              <a:r>
                <a:rPr lang="en-US" altLang="ko-KR" sz="1000" b="1" dirty="0">
                  <a:solidFill>
                    <a:schemeClr val="accent2"/>
                  </a:solidFill>
                </a:rPr>
                <a:t>21%</a:t>
              </a:r>
              <a:r>
                <a:rPr lang="ko-KR" altLang="en-US" sz="1000" b="1" dirty="0">
                  <a:solidFill>
                    <a:schemeClr val="accent2"/>
                  </a:solidFill>
                </a:rPr>
                <a:t>↓</a:t>
              </a:r>
            </a:p>
          </p:txBody>
        </p:sp>
        <p:sp>
          <p:nvSpPr>
            <p:cNvPr id="141" name="직각 삼각형 140">
              <a:extLst>
                <a:ext uri="{FF2B5EF4-FFF2-40B4-BE49-F238E27FC236}">
                  <a16:creationId xmlns:a16="http://schemas.microsoft.com/office/drawing/2014/main" id="{7FCB2C79-9132-4C7B-A05D-55C61547A11C}"/>
                </a:ext>
              </a:extLst>
            </p:cNvPr>
            <p:cNvSpPr/>
            <p:nvPr/>
          </p:nvSpPr>
          <p:spPr>
            <a:xfrm>
              <a:off x="795331" y="5459909"/>
              <a:ext cx="156724" cy="13854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6F54F0D-C2DE-4654-BEF6-809505F04574}"/>
                </a:ext>
              </a:extLst>
            </p:cNvPr>
            <p:cNvSpPr txBox="1"/>
            <p:nvPr/>
          </p:nvSpPr>
          <p:spPr>
            <a:xfrm>
              <a:off x="703279" y="5629142"/>
              <a:ext cx="6546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리뷰 </a:t>
              </a:r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31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10927156-F1FD-46F3-B992-884FB93AD106}"/>
                </a:ext>
              </a:extLst>
            </p:cNvPr>
            <p:cNvSpPr txBox="1"/>
            <p:nvPr/>
          </p:nvSpPr>
          <p:spPr>
            <a:xfrm>
              <a:off x="703279" y="4932195"/>
              <a:ext cx="16827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좋은 상품입니다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EDF01E3-8BA7-460C-8ABE-EE74023A20EF}"/>
                </a:ext>
              </a:extLst>
            </p:cNvPr>
            <p:cNvSpPr txBox="1"/>
            <p:nvPr/>
          </p:nvSpPr>
          <p:spPr>
            <a:xfrm>
              <a:off x="695325" y="5844518"/>
              <a:ext cx="6546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엠케이지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6FE15A8A-8EC9-496F-9129-E3998D01952B}"/>
                </a:ext>
              </a:extLst>
            </p:cNvPr>
            <p:cNvSpPr/>
            <p:nvPr/>
          </p:nvSpPr>
          <p:spPr>
            <a:xfrm>
              <a:off x="703727" y="6110111"/>
              <a:ext cx="460056" cy="11889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Event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F0EBA8AF-CA1B-4CEE-A914-C3C4C567F18A}"/>
                </a:ext>
              </a:extLst>
            </p:cNvPr>
            <p:cNvSpPr/>
            <p:nvPr/>
          </p:nvSpPr>
          <p:spPr>
            <a:xfrm>
              <a:off x="1231808" y="6110111"/>
              <a:ext cx="460056" cy="11889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BEST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56071EDC-1F0E-4D6C-AE72-591BAC5686B7}"/>
              </a:ext>
            </a:extLst>
          </p:cNvPr>
          <p:cNvGrpSpPr/>
          <p:nvPr/>
        </p:nvGrpSpPr>
        <p:grpSpPr>
          <a:xfrm>
            <a:off x="7104172" y="2504228"/>
            <a:ext cx="1945229" cy="1534387"/>
            <a:chOff x="695325" y="4694617"/>
            <a:chExt cx="1945230" cy="1534387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D8607A2-5228-4811-AAA5-EF2C2AF74ED4}"/>
                </a:ext>
              </a:extLst>
            </p:cNvPr>
            <p:cNvSpPr txBox="1"/>
            <p:nvPr/>
          </p:nvSpPr>
          <p:spPr>
            <a:xfrm>
              <a:off x="703279" y="4694617"/>
              <a:ext cx="1937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상품 </a:t>
              </a:r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6AE6DC1-2DF4-4DAF-AFE6-E999B8791865}"/>
                </a:ext>
              </a:extLst>
            </p:cNvPr>
            <p:cNvSpPr txBox="1"/>
            <p:nvPr/>
          </p:nvSpPr>
          <p:spPr>
            <a:xfrm>
              <a:off x="883226" y="5413766"/>
              <a:ext cx="6546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무료배송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1A1FD37-102D-42F8-8FA4-14EF258BD4EA}"/>
                </a:ext>
              </a:extLst>
            </p:cNvPr>
            <p:cNvSpPr txBox="1"/>
            <p:nvPr/>
          </p:nvSpPr>
          <p:spPr>
            <a:xfrm>
              <a:off x="695325" y="5155299"/>
              <a:ext cx="1937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/>
                <a:t>28,000</a:t>
              </a:r>
              <a:r>
                <a:rPr lang="ko-KR" altLang="en-US" sz="1000" b="1" dirty="0"/>
                <a:t>원  </a:t>
              </a:r>
              <a:r>
                <a:rPr lang="en-US" altLang="ko-KR" sz="900" strike="sngStrike" dirty="0">
                  <a:solidFill>
                    <a:schemeClr val="bg2">
                      <a:lumMod val="75000"/>
                    </a:schemeClr>
                  </a:solidFill>
                </a:rPr>
                <a:t>50000</a:t>
              </a:r>
              <a:r>
                <a:rPr lang="ko-KR" altLang="en-US" sz="900" strike="sngStrike" dirty="0">
                  <a:solidFill>
                    <a:schemeClr val="bg2">
                      <a:lumMod val="75000"/>
                    </a:schemeClr>
                  </a:solidFill>
                </a:rPr>
                <a:t>원 </a:t>
              </a:r>
              <a:r>
                <a:rPr lang="en-US" altLang="ko-KR" sz="1000" b="1" dirty="0">
                  <a:solidFill>
                    <a:schemeClr val="accent2"/>
                  </a:solidFill>
                </a:rPr>
                <a:t>21%</a:t>
              </a:r>
              <a:r>
                <a:rPr lang="ko-KR" altLang="en-US" sz="1000" b="1" dirty="0">
                  <a:solidFill>
                    <a:schemeClr val="accent2"/>
                  </a:solidFill>
                </a:rPr>
                <a:t>↓</a:t>
              </a:r>
            </a:p>
          </p:txBody>
        </p:sp>
        <p:sp>
          <p:nvSpPr>
            <p:cNvPr id="151" name="직각 삼각형 150">
              <a:extLst>
                <a:ext uri="{FF2B5EF4-FFF2-40B4-BE49-F238E27FC236}">
                  <a16:creationId xmlns:a16="http://schemas.microsoft.com/office/drawing/2014/main" id="{70C9FF63-9829-43AA-AF69-5F28F4DFE582}"/>
                </a:ext>
              </a:extLst>
            </p:cNvPr>
            <p:cNvSpPr/>
            <p:nvPr/>
          </p:nvSpPr>
          <p:spPr>
            <a:xfrm>
              <a:off x="795331" y="5459909"/>
              <a:ext cx="156724" cy="138546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31BE967-779E-4E72-A322-B2BC2E0B945D}"/>
                </a:ext>
              </a:extLst>
            </p:cNvPr>
            <p:cNvSpPr txBox="1"/>
            <p:nvPr/>
          </p:nvSpPr>
          <p:spPr>
            <a:xfrm>
              <a:off x="703279" y="5629142"/>
              <a:ext cx="65460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리뷰 </a:t>
              </a:r>
              <a:r>
                <a:rPr lang="en-US" altLang="ko-KR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31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F0E51A8-51A2-468D-9ABF-5AAB139C490F}"/>
                </a:ext>
              </a:extLst>
            </p:cNvPr>
            <p:cNvSpPr txBox="1"/>
            <p:nvPr/>
          </p:nvSpPr>
          <p:spPr>
            <a:xfrm>
              <a:off x="703279" y="4932195"/>
              <a:ext cx="16827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좋은 상품입니다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FC2EBD4-7ACD-4050-B42E-1DBD9CB01B9E}"/>
                </a:ext>
              </a:extLst>
            </p:cNvPr>
            <p:cNvSpPr txBox="1"/>
            <p:nvPr/>
          </p:nvSpPr>
          <p:spPr>
            <a:xfrm>
              <a:off x="695325" y="5844518"/>
              <a:ext cx="65460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엠케이지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015E6B4E-5590-4949-A92D-BFAEE8BCDE40}"/>
                </a:ext>
              </a:extLst>
            </p:cNvPr>
            <p:cNvSpPr/>
            <p:nvPr/>
          </p:nvSpPr>
          <p:spPr>
            <a:xfrm>
              <a:off x="703727" y="6110111"/>
              <a:ext cx="460056" cy="11889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Event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EC9BC837-68C6-41AC-ADE5-EF9BBFA86016}"/>
                </a:ext>
              </a:extLst>
            </p:cNvPr>
            <p:cNvSpPr/>
            <p:nvPr/>
          </p:nvSpPr>
          <p:spPr>
            <a:xfrm>
              <a:off x="1231808" y="6110111"/>
              <a:ext cx="460056" cy="11889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BEST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932509-38F1-434A-A6C6-990AF8B83EB1}"/>
              </a:ext>
            </a:extLst>
          </p:cNvPr>
          <p:cNvSpPr/>
          <p:nvPr/>
        </p:nvSpPr>
        <p:spPr>
          <a:xfrm>
            <a:off x="9683003" y="5052437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B88721E-7F97-42F8-91AD-229DF485A1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9" b="1"/>
          <a:stretch/>
        </p:blipFill>
        <p:spPr>
          <a:xfrm>
            <a:off x="697837" y="1865891"/>
            <a:ext cx="8382727" cy="550457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0B77622C-3EC7-49D5-B44B-0C7E05C15EB4}"/>
              </a:ext>
            </a:extLst>
          </p:cNvPr>
          <p:cNvSpPr txBox="1"/>
          <p:nvPr/>
        </p:nvSpPr>
        <p:spPr>
          <a:xfrm>
            <a:off x="649493" y="4970809"/>
            <a:ext cx="60968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HOME      COMPANY      AGREEMENT      PRIVACY     POLICY      GUIDE      PARTNER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DF503D7-C51D-4D52-A8BE-0E0A292A63AB}"/>
              </a:ext>
            </a:extLst>
          </p:cNvPr>
          <p:cNvCxnSpPr>
            <a:cxnSpLocks/>
          </p:cNvCxnSpPr>
          <p:nvPr/>
        </p:nvCxnSpPr>
        <p:spPr>
          <a:xfrm>
            <a:off x="263525" y="5292756"/>
            <a:ext cx="9396842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EC6FDB3-8401-4059-AAEC-948089B6E3C3}"/>
              </a:ext>
            </a:extLst>
          </p:cNvPr>
          <p:cNvSpPr txBox="1"/>
          <p:nvPr/>
        </p:nvSpPr>
        <p:spPr>
          <a:xfrm>
            <a:off x="699039" y="5420688"/>
            <a:ext cx="6096896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/>
              <a:t>CS CENTER</a:t>
            </a:r>
            <a:br>
              <a:rPr lang="en-US" altLang="ko-KR" sz="1100" b="1" dirty="0"/>
            </a:br>
            <a:r>
              <a:rPr lang="en-US" altLang="ko-KR" sz="1600" dirty="0"/>
              <a:t>02-000-0000 </a:t>
            </a:r>
            <a:br>
              <a:rPr lang="en-US" altLang="ko-KR" sz="1600" dirty="0"/>
            </a:br>
            <a:r>
              <a:rPr lang="en-US" altLang="ko-KR" sz="1000" dirty="0"/>
              <a:t>MON-FRI : AM 09:00 ~ PM 06:00  /  SAT, SUN, HOLIDAY OFF</a:t>
            </a:r>
            <a:br>
              <a:rPr lang="en-US" altLang="ko-KR" sz="1000" dirty="0"/>
            </a:br>
            <a:r>
              <a:rPr lang="en-US" altLang="ko-KR" sz="1000" dirty="0"/>
              <a:t>LUNCH     : AM 12:00 ~ PM 01:00</a:t>
            </a:r>
            <a:endParaRPr lang="en-US" altLang="ko-KR" sz="11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7A96915-26B9-42A2-975B-965768150EF2}"/>
              </a:ext>
            </a:extLst>
          </p:cNvPr>
          <p:cNvSpPr txBox="1"/>
          <p:nvPr/>
        </p:nvSpPr>
        <p:spPr>
          <a:xfrm>
            <a:off x="4614340" y="5425290"/>
            <a:ext cx="30475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BANK INFO</a:t>
            </a:r>
            <a:br>
              <a:rPr lang="en-US" altLang="ko-KR" sz="1200" b="1" dirty="0"/>
            </a:br>
            <a:r>
              <a:rPr lang="en-US" altLang="ko-KR" sz="1000" dirty="0"/>
              <a:t>HOLDER : </a:t>
            </a:r>
            <a:r>
              <a:rPr lang="ko-KR" altLang="en-US" sz="1000" dirty="0"/>
              <a:t>예금주 </a:t>
            </a:r>
            <a:r>
              <a:rPr lang="en-US" altLang="ko-KR" sz="1000" dirty="0"/>
              <a:t>/ </a:t>
            </a:r>
            <a:r>
              <a:rPr lang="ko-KR" altLang="en-US" sz="1000" dirty="0"/>
              <a:t>국민은행 </a:t>
            </a:r>
            <a:r>
              <a:rPr lang="en-US" altLang="ko-KR" sz="1000" dirty="0"/>
              <a:t>000-00-00000-0</a:t>
            </a:r>
            <a:br>
              <a:rPr lang="en-US" altLang="ko-KR" sz="1000" dirty="0"/>
            </a:br>
            <a:r>
              <a:rPr lang="en-US" altLang="ko-KR" sz="1000" dirty="0"/>
              <a:t>HOLDER : </a:t>
            </a:r>
            <a:r>
              <a:rPr lang="ko-KR" altLang="en-US" sz="1000" dirty="0"/>
              <a:t>예금주 </a:t>
            </a:r>
            <a:r>
              <a:rPr lang="en-US" altLang="ko-KR" sz="1000" dirty="0"/>
              <a:t>/ </a:t>
            </a:r>
            <a:r>
              <a:rPr lang="ko-KR" altLang="en-US" sz="1000" dirty="0"/>
              <a:t>카카오뱅크 </a:t>
            </a:r>
            <a:r>
              <a:rPr lang="en-US" altLang="ko-KR" sz="1000" dirty="0"/>
              <a:t>00000-000-0000</a:t>
            </a:r>
          </a:p>
        </p:txBody>
      </p: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7D2D78A3-71BE-4D5A-AC7D-EC299FECE688}"/>
              </a:ext>
            </a:extLst>
          </p:cNvPr>
          <p:cNvCxnSpPr>
            <a:cxnSpLocks/>
          </p:cNvCxnSpPr>
          <p:nvPr/>
        </p:nvCxnSpPr>
        <p:spPr>
          <a:xfrm>
            <a:off x="263525" y="6290376"/>
            <a:ext cx="9396842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9753144B-336A-4BDC-BE8E-7468A1F18E5E}"/>
              </a:ext>
            </a:extLst>
          </p:cNvPr>
          <p:cNvSpPr txBox="1"/>
          <p:nvPr/>
        </p:nvSpPr>
        <p:spPr>
          <a:xfrm>
            <a:off x="333450" y="6316772"/>
            <a:ext cx="939684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+mn-ea"/>
              </a:rPr>
              <a:t>COMPANY : (</a:t>
            </a:r>
            <a:r>
              <a:rPr lang="ko-KR" altLang="en-US" sz="900" dirty="0">
                <a:latin typeface="+mn-ea"/>
              </a:rPr>
              <a:t>주</a:t>
            </a:r>
            <a:r>
              <a:rPr lang="en-US" altLang="ko-KR" sz="900" dirty="0">
                <a:latin typeface="+mn-ea"/>
              </a:rPr>
              <a:t>)</a:t>
            </a:r>
            <a:r>
              <a:rPr lang="ko-KR" altLang="en-US" sz="900" dirty="0">
                <a:latin typeface="+mn-ea"/>
              </a:rPr>
              <a:t>회사명 </a:t>
            </a:r>
            <a:r>
              <a:rPr lang="en-US" altLang="ko-KR" sz="900" dirty="0">
                <a:latin typeface="+mn-ea"/>
              </a:rPr>
              <a:t>CEO : </a:t>
            </a:r>
            <a:r>
              <a:rPr lang="ko-KR" altLang="en-US" sz="900" dirty="0">
                <a:latin typeface="+mn-ea"/>
              </a:rPr>
              <a:t>대표자 </a:t>
            </a:r>
            <a:r>
              <a:rPr lang="en-US" altLang="ko-KR" sz="900" dirty="0">
                <a:latin typeface="+mn-ea"/>
              </a:rPr>
              <a:t>ADDRESS : ○○</a:t>
            </a:r>
            <a:r>
              <a:rPr lang="ko-KR" altLang="en-US" sz="900" dirty="0">
                <a:latin typeface="+mn-ea"/>
              </a:rPr>
              <a:t>도 ○○시 ○○구 ○○○로 </a:t>
            </a:r>
            <a:r>
              <a:rPr lang="en-US" altLang="ko-KR" sz="900" dirty="0">
                <a:latin typeface="+mn-ea"/>
              </a:rPr>
              <a:t>000 000</a:t>
            </a:r>
            <a:r>
              <a:rPr lang="ko-KR" altLang="en-US" sz="900" dirty="0">
                <a:latin typeface="+mn-ea"/>
              </a:rPr>
              <a:t>동 </a:t>
            </a:r>
            <a:r>
              <a:rPr lang="en-US" altLang="ko-KR" sz="900" dirty="0">
                <a:latin typeface="+mn-ea"/>
              </a:rPr>
              <a:t>000</a:t>
            </a:r>
            <a:r>
              <a:rPr lang="ko-KR" altLang="en-US" sz="900" dirty="0">
                <a:latin typeface="+mn-ea"/>
              </a:rPr>
              <a:t>호 </a:t>
            </a:r>
            <a:r>
              <a:rPr lang="en-US" altLang="ko-KR" sz="900" dirty="0">
                <a:latin typeface="+mn-ea"/>
              </a:rPr>
              <a:t>TEL : </a:t>
            </a:r>
            <a:r>
              <a:rPr lang="en-US" altLang="ko-KR" sz="900" dirty="0">
                <a:latin typeface="+mn-ea"/>
                <a:hlinkClick r:id="rId4"/>
              </a:rPr>
              <a:t>02-000-0000</a:t>
            </a:r>
            <a:r>
              <a:rPr lang="en-US" altLang="ko-KR" sz="900" dirty="0">
                <a:latin typeface="+mn-ea"/>
              </a:rPr>
              <a:t> FAX : 031-0000-0000 BUSINESS LICENCE : 000-00-00000    </a:t>
            </a:r>
            <a:br>
              <a:rPr lang="en-US" altLang="ko-KR" sz="900" dirty="0">
                <a:latin typeface="+mn-ea"/>
              </a:rPr>
            </a:br>
            <a:r>
              <a:rPr lang="ko-KR" altLang="en-US" sz="900" dirty="0">
                <a:latin typeface="+mn-ea"/>
              </a:rPr>
              <a:t>사업자정보확인 </a:t>
            </a:r>
            <a:r>
              <a:rPr lang="en-US" altLang="ko-KR" sz="900" dirty="0">
                <a:latin typeface="+mn-ea"/>
              </a:rPr>
              <a:t>ONLINE LICENCE : </a:t>
            </a:r>
            <a:r>
              <a:rPr lang="ko-KR" altLang="en-US" sz="900" dirty="0">
                <a:latin typeface="+mn-ea"/>
              </a:rPr>
              <a:t>제</a:t>
            </a:r>
            <a:r>
              <a:rPr lang="en-US" altLang="ko-KR" sz="900" dirty="0">
                <a:latin typeface="+mn-ea"/>
              </a:rPr>
              <a:t>0000-</a:t>
            </a:r>
            <a:r>
              <a:rPr lang="ko-KR" altLang="en-US" sz="900" dirty="0" err="1">
                <a:latin typeface="+mn-ea"/>
              </a:rPr>
              <a:t>서울강남</a:t>
            </a:r>
            <a:r>
              <a:rPr lang="en-US" altLang="ko-KR" sz="900" dirty="0">
                <a:latin typeface="+mn-ea"/>
              </a:rPr>
              <a:t>00000</a:t>
            </a:r>
            <a:r>
              <a:rPr lang="ko-KR" altLang="en-US" sz="900" dirty="0">
                <a:latin typeface="+mn-ea"/>
              </a:rPr>
              <a:t>호 </a:t>
            </a:r>
            <a:r>
              <a:rPr lang="en-US" altLang="ko-KR" sz="900" dirty="0">
                <a:latin typeface="+mn-ea"/>
              </a:rPr>
              <a:t>PRIVACY OFFICER : </a:t>
            </a:r>
            <a:r>
              <a:rPr lang="ko-KR" altLang="en-US" sz="900" dirty="0">
                <a:latin typeface="+mn-ea"/>
              </a:rPr>
              <a:t>책임자 </a:t>
            </a:r>
            <a:r>
              <a:rPr lang="en-US" altLang="ko-KR" sz="900" dirty="0">
                <a:latin typeface="+mn-ea"/>
              </a:rPr>
              <a:t>(</a:t>
            </a:r>
            <a:r>
              <a:rPr lang="en-US" altLang="ko-KR" sz="900" dirty="0">
                <a:latin typeface="+mn-ea"/>
                <a:hlinkClick r:id="rId5"/>
              </a:rPr>
              <a:t>email_id@maildomain.com</a:t>
            </a:r>
            <a:r>
              <a:rPr lang="en-US" altLang="ko-KR" sz="900" dirty="0">
                <a:latin typeface="+mn-ea"/>
              </a:rPr>
              <a:t>)</a:t>
            </a:r>
          </a:p>
          <a:p>
            <a:pPr algn="ctr"/>
            <a:r>
              <a:rPr lang="en-US" altLang="ko-KR" sz="900" dirty="0">
                <a:latin typeface="+mn-ea"/>
              </a:rPr>
              <a:t>COPYRIGHT (c) (</a:t>
            </a:r>
            <a:r>
              <a:rPr lang="ko-KR" altLang="en-US" sz="900" dirty="0">
                <a:latin typeface="+mn-ea"/>
              </a:rPr>
              <a:t>주</a:t>
            </a:r>
            <a:r>
              <a:rPr lang="en-US" altLang="ko-KR" sz="900" dirty="0">
                <a:latin typeface="+mn-ea"/>
              </a:rPr>
              <a:t>)</a:t>
            </a:r>
            <a:r>
              <a:rPr lang="ko-KR" altLang="en-US" sz="900" dirty="0">
                <a:latin typeface="+mn-ea"/>
              </a:rPr>
              <a:t>회사명  </a:t>
            </a:r>
            <a:r>
              <a:rPr lang="en-US" altLang="ko-KR" sz="900" dirty="0">
                <a:latin typeface="+mn-ea"/>
              </a:rPr>
              <a:t>ALL RIGHTS RESERVED.</a:t>
            </a: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ABA01780-DFE6-4242-96A3-7D0250F9AF91}"/>
              </a:ext>
            </a:extLst>
          </p:cNvPr>
          <p:cNvCxnSpPr>
            <a:cxnSpLocks/>
          </p:cNvCxnSpPr>
          <p:nvPr/>
        </p:nvCxnSpPr>
        <p:spPr>
          <a:xfrm>
            <a:off x="276284" y="4913142"/>
            <a:ext cx="9396842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151A17AF-7628-4244-925A-5446CB7373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0671" y="4936445"/>
            <a:ext cx="1399696" cy="326033"/>
          </a:xfrm>
          <a:prstGeom prst="rect">
            <a:avLst/>
          </a:prstGeom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0D8056AE-5D77-46EF-8790-FCD5D0EFE8B1}"/>
              </a:ext>
            </a:extLst>
          </p:cNvPr>
          <p:cNvGrpSpPr/>
          <p:nvPr/>
        </p:nvGrpSpPr>
        <p:grpSpPr>
          <a:xfrm>
            <a:off x="339011" y="855062"/>
            <a:ext cx="9219164" cy="957774"/>
            <a:chOff x="339011" y="855062"/>
            <a:chExt cx="9219164" cy="957774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20F8C35-9E59-4ED9-8B06-7EA85776E3A0}"/>
                </a:ext>
              </a:extLst>
            </p:cNvPr>
            <p:cNvGrpSpPr/>
            <p:nvPr/>
          </p:nvGrpSpPr>
          <p:grpSpPr>
            <a:xfrm>
              <a:off x="339011" y="855062"/>
              <a:ext cx="9072792" cy="957774"/>
              <a:chOff x="339011" y="855062"/>
              <a:chExt cx="9072792" cy="957774"/>
            </a:xfrm>
          </p:grpSpPr>
          <p:pic>
            <p:nvPicPr>
              <p:cNvPr id="69" name="그래픽 68" descr="돋보기">
                <a:extLst>
                  <a:ext uri="{FF2B5EF4-FFF2-40B4-BE49-F238E27FC236}">
                    <a16:creationId xmlns:a16="http://schemas.microsoft.com/office/drawing/2014/main" id="{A33A91E6-96D8-4EA2-9FE7-E24A07013B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224680" y="856527"/>
                <a:ext cx="187123" cy="198343"/>
              </a:xfrm>
              <a:prstGeom prst="rect">
                <a:avLst/>
              </a:prstGeom>
            </p:spPr>
          </p:pic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25BAEED6-ED33-4C1B-ACA3-668EF0ED0B54}"/>
                  </a:ext>
                </a:extLst>
              </p:cNvPr>
              <p:cNvGrpSpPr/>
              <p:nvPr/>
            </p:nvGrpSpPr>
            <p:grpSpPr>
              <a:xfrm>
                <a:off x="339011" y="855062"/>
                <a:ext cx="7987215" cy="957774"/>
                <a:chOff x="339011" y="855062"/>
                <a:chExt cx="7987215" cy="957774"/>
              </a:xfrm>
            </p:grpSpPr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4E8E29A8-0918-4A9D-8FFD-E24E616B70E3}"/>
                    </a:ext>
                  </a:extLst>
                </p:cNvPr>
                <p:cNvSpPr txBox="1"/>
                <p:nvPr/>
              </p:nvSpPr>
              <p:spPr>
                <a:xfrm>
                  <a:off x="3605994" y="855062"/>
                  <a:ext cx="22053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M</a:t>
                  </a:r>
                  <a:r>
                    <a:rPr lang="en-US" altLang="ko-KR" sz="10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astet</a:t>
                  </a:r>
                  <a:r>
                    <a:rPr lang="en-US" altLang="ko-KR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Cage</a:t>
                  </a:r>
                  <a:r>
                    <a:rPr lang="ko-KR" alt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</a:p>
              </p:txBody>
            </p:sp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9008357B-8012-42C3-8180-695C689227EE}"/>
                    </a:ext>
                  </a:extLst>
                </p:cNvPr>
                <p:cNvGrpSpPr/>
                <p:nvPr/>
              </p:nvGrpSpPr>
              <p:grpSpPr>
                <a:xfrm>
                  <a:off x="1022353" y="1274060"/>
                  <a:ext cx="7303873" cy="538776"/>
                  <a:chOff x="1022353" y="2068720"/>
                  <a:chExt cx="7303873" cy="538776"/>
                </a:xfrm>
              </p:grpSpPr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71F95684-1439-417E-9710-5AF670AA4C74}"/>
                      </a:ext>
                    </a:extLst>
                  </p:cNvPr>
                  <p:cNvSpPr txBox="1"/>
                  <p:nvPr/>
                </p:nvSpPr>
                <p:spPr>
                  <a:xfrm>
                    <a:off x="1022353" y="2361275"/>
                    <a:ext cx="236597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/>
                      <a:t>올리기                    알리기</a:t>
                    </a: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EA1F268F-2A58-4AAA-91E6-C80D724D5AE0}"/>
                      </a:ext>
                    </a:extLst>
                  </p:cNvPr>
                  <p:cNvSpPr txBox="1"/>
                  <p:nvPr/>
                </p:nvSpPr>
                <p:spPr>
                  <a:xfrm>
                    <a:off x="1305568" y="2068720"/>
                    <a:ext cx="1875197" cy="2460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/>
                      <a:t>아이디어</a:t>
                    </a:r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530906E1-04C2-4F74-9045-9FD110EB6885}"/>
                      </a:ext>
                    </a:extLst>
                  </p:cNvPr>
                  <p:cNvSpPr txBox="1"/>
                  <p:nvPr/>
                </p:nvSpPr>
                <p:spPr>
                  <a:xfrm>
                    <a:off x="6230931" y="2068720"/>
                    <a:ext cx="1875197" cy="2460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err="1"/>
                      <a:t>스마트팩토리</a:t>
                    </a:r>
                    <a:endParaRPr lang="ko-KR" altLang="en-US" sz="1000" dirty="0"/>
                  </a:p>
                </p:txBody>
              </p:sp>
              <p:cxnSp>
                <p:nvCxnSpPr>
                  <p:cNvPr id="77" name="직선 연결선 76">
                    <a:extLst>
                      <a:ext uri="{FF2B5EF4-FFF2-40B4-BE49-F238E27FC236}">
                        <a16:creationId xmlns:a16="http://schemas.microsoft.com/office/drawing/2014/main" id="{E54B1D76-24C0-44D9-B22D-58410F614184}"/>
                      </a:ext>
                    </a:extLst>
                  </p:cNvPr>
                  <p:cNvCxnSpPr/>
                  <p:nvPr/>
                </p:nvCxnSpPr>
                <p:spPr>
                  <a:xfrm>
                    <a:off x="1491450" y="2323090"/>
                    <a:ext cx="150343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직선 연결선 77">
                    <a:extLst>
                      <a:ext uri="{FF2B5EF4-FFF2-40B4-BE49-F238E27FC236}">
                        <a16:creationId xmlns:a16="http://schemas.microsoft.com/office/drawing/2014/main" id="{97070E7F-314A-4D90-8580-7AB83321FDAD}"/>
                      </a:ext>
                    </a:extLst>
                  </p:cNvPr>
                  <p:cNvCxnSpPr/>
                  <p:nvPr/>
                </p:nvCxnSpPr>
                <p:spPr>
                  <a:xfrm>
                    <a:off x="6428796" y="2323090"/>
                    <a:ext cx="150343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CF25E88-5F63-411A-9764-2A95D324EB3D}"/>
                      </a:ext>
                    </a:extLst>
                  </p:cNvPr>
                  <p:cNvSpPr txBox="1"/>
                  <p:nvPr/>
                </p:nvSpPr>
                <p:spPr>
                  <a:xfrm>
                    <a:off x="5960250" y="2356745"/>
                    <a:ext cx="236597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b="1" dirty="0" err="1">
                        <a:solidFill>
                          <a:srgbClr val="F56913"/>
                        </a:solidFill>
                      </a:rPr>
                      <a:t>주문넣기</a:t>
                    </a:r>
                    <a:r>
                      <a:rPr lang="ko-KR" altLang="en-US" sz="1000" dirty="0"/>
                      <a:t>                    소통하기</a:t>
                    </a:r>
                  </a:p>
                </p:txBody>
              </p:sp>
              <p:pic>
                <p:nvPicPr>
                  <p:cNvPr id="80" name="그래픽 79" descr="크리켓">
                    <a:extLst>
                      <a:ext uri="{FF2B5EF4-FFF2-40B4-BE49-F238E27FC236}">
                        <a16:creationId xmlns:a16="http://schemas.microsoft.com/office/drawing/2014/main" id="{F275D85C-D425-46FB-90C2-06B60AA0E6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01064" y="2147221"/>
                    <a:ext cx="387795" cy="387795"/>
                  </a:xfrm>
                  <a:prstGeom prst="rect">
                    <a:avLst/>
                  </a:prstGeom>
                </p:spPr>
              </p:pic>
              <p:cxnSp>
                <p:nvCxnSpPr>
                  <p:cNvPr id="81" name="직선 화살표 연결선 80">
                    <a:extLst>
                      <a:ext uri="{FF2B5EF4-FFF2-40B4-BE49-F238E27FC236}">
                        <a16:creationId xmlns:a16="http://schemas.microsoft.com/office/drawing/2014/main" id="{60C528E4-1D1B-40F9-A259-EABC2CB419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6903" y="2323090"/>
                    <a:ext cx="209440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AF18CD8-5063-4F7A-A96F-201F298C6AF9}"/>
                    </a:ext>
                  </a:extLst>
                </p:cNvPr>
                <p:cNvSpPr txBox="1"/>
                <p:nvPr/>
              </p:nvSpPr>
              <p:spPr>
                <a:xfrm>
                  <a:off x="339011" y="929748"/>
                  <a:ext cx="2705549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            사용자님</a:t>
                  </a:r>
                </a:p>
              </p:txBody>
            </p:sp>
          </p:grp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F5F0B53-5601-4F2F-B9F4-4DCBD75A3595}"/>
                </a:ext>
              </a:extLst>
            </p:cNvPr>
            <p:cNvSpPr txBox="1"/>
            <p:nvPr/>
          </p:nvSpPr>
          <p:spPr>
            <a:xfrm>
              <a:off x="6852626" y="887505"/>
              <a:ext cx="27055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CART    ORDER    MYPAGE    CSCENTER </a:t>
              </a:r>
              <a:endParaRPr lang="ko-KR" altLang="en-US" sz="900" dirty="0"/>
            </a:p>
          </p:txBody>
        </p:sp>
      </p:grp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5DE30D0E-E073-4D5F-A9F9-7A320273259F}"/>
              </a:ext>
            </a:extLst>
          </p:cNvPr>
          <p:cNvCxnSpPr>
            <a:cxnSpLocks/>
          </p:cNvCxnSpPr>
          <p:nvPr/>
        </p:nvCxnSpPr>
        <p:spPr>
          <a:xfrm>
            <a:off x="6219429" y="1837991"/>
            <a:ext cx="466520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2528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F94D1-9581-4261-9C62-5AAF74CF7591}"/>
              </a:ext>
            </a:extLst>
          </p:cNvPr>
          <p:cNvSpPr/>
          <p:nvPr/>
        </p:nvSpPr>
        <p:spPr>
          <a:xfrm>
            <a:off x="276111" y="826055"/>
            <a:ext cx="9405769" cy="580065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969DDC-1F48-45B5-8E3B-FBBEA65E6382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4D72D8-B4F5-4EE8-A7AA-1471982DB493}"/>
              </a:ext>
            </a:extLst>
          </p:cNvPr>
          <p:cNvSpPr txBox="1"/>
          <p:nvPr/>
        </p:nvSpPr>
        <p:spPr>
          <a:xfrm>
            <a:off x="9973238" y="89816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478161-1761-40F0-9972-390C1F965312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08DA92-80DB-40D2-93D3-0F0A05077B95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제품상세페이지</a:t>
            </a:r>
          </a:p>
        </p:txBody>
      </p:sp>
      <p:pic>
        <p:nvPicPr>
          <p:cNvPr id="7" name="그래픽 6" descr="홈">
            <a:extLst>
              <a:ext uri="{FF2B5EF4-FFF2-40B4-BE49-F238E27FC236}">
                <a16:creationId xmlns:a16="http://schemas.microsoft.com/office/drawing/2014/main" id="{58165F8B-DACF-4A21-AD15-BFC0601B9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009" y="1871504"/>
            <a:ext cx="238847" cy="212534"/>
          </a:xfrm>
          <a:prstGeom prst="rect">
            <a:avLst/>
          </a:prstGeom>
        </p:spPr>
      </p:pic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C855C985-0355-4270-A6E2-9ACEAC83FA15}"/>
              </a:ext>
            </a:extLst>
          </p:cNvPr>
          <p:cNvSpPr/>
          <p:nvPr/>
        </p:nvSpPr>
        <p:spPr>
          <a:xfrm>
            <a:off x="973750" y="1912622"/>
            <a:ext cx="86277" cy="130298"/>
          </a:xfrm>
          <a:prstGeom prst="chevron">
            <a:avLst>
              <a:gd name="adj" fmla="val 7322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1A9A18-990D-476D-82CF-298D9162198E}"/>
              </a:ext>
            </a:extLst>
          </p:cNvPr>
          <p:cNvSpPr/>
          <p:nvPr/>
        </p:nvSpPr>
        <p:spPr>
          <a:xfrm>
            <a:off x="1163958" y="1882386"/>
            <a:ext cx="816122" cy="19077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상품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F6B01C-7D7F-42F1-A3BB-9A01C512F4A8}"/>
              </a:ext>
            </a:extLst>
          </p:cNvPr>
          <p:cNvSpPr/>
          <p:nvPr/>
        </p:nvSpPr>
        <p:spPr>
          <a:xfrm>
            <a:off x="1990311" y="1865280"/>
            <a:ext cx="217105" cy="237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CA9EDBE9-4071-41D3-9AF0-3DDDA51CD302}"/>
              </a:ext>
            </a:extLst>
          </p:cNvPr>
          <p:cNvSpPr/>
          <p:nvPr/>
        </p:nvSpPr>
        <p:spPr>
          <a:xfrm rot="5400000">
            <a:off x="2038752" y="1924424"/>
            <a:ext cx="104396" cy="107685"/>
          </a:xfrm>
          <a:prstGeom prst="chevron">
            <a:avLst>
              <a:gd name="adj" fmla="val 7322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5A64AD-6034-464A-BA43-CF3D74A1A4CC}"/>
              </a:ext>
            </a:extLst>
          </p:cNvPr>
          <p:cNvSpPr txBox="1"/>
          <p:nvPr/>
        </p:nvSpPr>
        <p:spPr>
          <a:xfrm>
            <a:off x="4057043" y="2190572"/>
            <a:ext cx="1605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패션노트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15DA52-9470-44B8-AA1F-9F3DC92A2EF7}"/>
              </a:ext>
            </a:extLst>
          </p:cNvPr>
          <p:cNvSpPr txBox="1"/>
          <p:nvPr/>
        </p:nvSpPr>
        <p:spPr>
          <a:xfrm>
            <a:off x="3504816" y="2545434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색을 입힌 창조적인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</a:rPr>
              <a:t>무재념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 노트 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6777383-CD88-4BC1-95F9-EE3E3CF15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045" y="2676758"/>
            <a:ext cx="1004272" cy="31814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6C235410-EE3A-4451-AEBC-513A3F2121B4}"/>
              </a:ext>
            </a:extLst>
          </p:cNvPr>
          <p:cNvSpPr/>
          <p:nvPr/>
        </p:nvSpPr>
        <p:spPr>
          <a:xfrm>
            <a:off x="695324" y="3019654"/>
            <a:ext cx="3882217" cy="273275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상품 이미지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3" name="그래픽 22" descr="돋보기">
            <a:extLst>
              <a:ext uri="{FF2B5EF4-FFF2-40B4-BE49-F238E27FC236}">
                <a16:creationId xmlns:a16="http://schemas.microsoft.com/office/drawing/2014/main" id="{81626536-454E-4BEF-AEFF-1B9AE1A8AD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3931" y="5453289"/>
            <a:ext cx="240790" cy="24079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5E833A9E-F3F2-43B8-8F84-FADF6B2DE0DF}"/>
              </a:ext>
            </a:extLst>
          </p:cNvPr>
          <p:cNvSpPr/>
          <p:nvPr/>
        </p:nvSpPr>
        <p:spPr>
          <a:xfrm>
            <a:off x="695324" y="5813316"/>
            <a:ext cx="418581" cy="65273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D811B112-06D9-44E9-988F-5272914B35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016" y="6031945"/>
            <a:ext cx="231195" cy="284961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E22F2866-D73F-4B31-A102-CDDB3ACC20CC}"/>
              </a:ext>
            </a:extLst>
          </p:cNvPr>
          <p:cNvSpPr/>
          <p:nvPr/>
        </p:nvSpPr>
        <p:spPr>
          <a:xfrm>
            <a:off x="4161849" y="5813316"/>
            <a:ext cx="418581" cy="65273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C2B3F42F-9296-4420-BC78-96438EB4BA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4255541" y="5997202"/>
            <a:ext cx="231195" cy="284961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3E611B1F-9A98-4F94-82CB-3CBCA5270FC7}"/>
              </a:ext>
            </a:extLst>
          </p:cNvPr>
          <p:cNvSpPr/>
          <p:nvPr/>
        </p:nvSpPr>
        <p:spPr>
          <a:xfrm>
            <a:off x="1758248" y="5813316"/>
            <a:ext cx="829784" cy="65273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상품 </a:t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ko-KR" altLang="en-US" sz="1100" dirty="0">
                <a:solidFill>
                  <a:schemeClr val="tx1"/>
                </a:solidFill>
              </a:rPr>
              <a:t>이미지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25AB2AA-A0A1-4859-B927-04C8157EC9EB}"/>
              </a:ext>
            </a:extLst>
          </p:cNvPr>
          <p:cNvSpPr/>
          <p:nvPr/>
        </p:nvSpPr>
        <p:spPr>
          <a:xfrm>
            <a:off x="2681723" y="5813316"/>
            <a:ext cx="829784" cy="65273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상품 </a:t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ko-KR" altLang="en-US" sz="1100" dirty="0">
                <a:solidFill>
                  <a:schemeClr val="tx1"/>
                </a:solidFill>
              </a:rPr>
              <a:t>이미지 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DF4457-9AC6-4BC8-BBB1-DF2570DCB308}"/>
              </a:ext>
            </a:extLst>
          </p:cNvPr>
          <p:cNvSpPr txBox="1"/>
          <p:nvPr/>
        </p:nvSpPr>
        <p:spPr>
          <a:xfrm>
            <a:off x="4708653" y="3014345"/>
            <a:ext cx="1937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0</a:t>
            </a:r>
            <a:r>
              <a:rPr lang="ko-KR" altLang="en-US" sz="1000" dirty="0"/>
              <a:t>개 </a:t>
            </a:r>
            <a:r>
              <a:rPr lang="ko-KR" altLang="en-US" sz="1000" dirty="0" err="1"/>
              <a:t>구매중</a:t>
            </a:r>
            <a:endParaRPr lang="ko-KR" alt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0512AB1-2D6B-4B38-93AD-A5CECF2E0AD4}"/>
              </a:ext>
            </a:extLst>
          </p:cNvPr>
          <p:cNvSpPr txBox="1"/>
          <p:nvPr/>
        </p:nvSpPr>
        <p:spPr>
          <a:xfrm>
            <a:off x="4708653" y="3576059"/>
            <a:ext cx="1937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28,000</a:t>
            </a:r>
            <a:r>
              <a:rPr lang="ko-KR" altLang="en-US" sz="1400" b="1" dirty="0"/>
              <a:t>원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4C5D9D9-C72C-4E23-ACBC-909B267F5D55}"/>
              </a:ext>
            </a:extLst>
          </p:cNvPr>
          <p:cNvSpPr txBox="1"/>
          <p:nvPr/>
        </p:nvSpPr>
        <p:spPr>
          <a:xfrm>
            <a:off x="4708653" y="3978431"/>
            <a:ext cx="4895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배송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68CC16C-CEA0-4095-80BD-B3911FBB5663}"/>
              </a:ext>
            </a:extLst>
          </p:cNvPr>
          <p:cNvSpPr txBox="1"/>
          <p:nvPr/>
        </p:nvSpPr>
        <p:spPr>
          <a:xfrm>
            <a:off x="4715496" y="3337278"/>
            <a:ext cx="19372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strike="sngStrike" dirty="0">
                <a:solidFill>
                  <a:schemeClr val="bg2">
                    <a:lumMod val="75000"/>
                  </a:schemeClr>
                </a:solidFill>
              </a:rPr>
              <a:t>50000</a:t>
            </a:r>
            <a:r>
              <a:rPr lang="ko-KR" altLang="en-US" sz="1050" strike="sngStrike" dirty="0">
                <a:solidFill>
                  <a:schemeClr val="bg2">
                    <a:lumMod val="75000"/>
                  </a:schemeClr>
                </a:solidFill>
              </a:rPr>
              <a:t>원 </a:t>
            </a:r>
            <a:endParaRPr lang="ko-KR" altLang="en-US" sz="1100" b="1" dirty="0">
              <a:solidFill>
                <a:schemeClr val="accent2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5D28A4D-C88B-4836-8DBF-A12FC08CAAB4}"/>
              </a:ext>
            </a:extLst>
          </p:cNvPr>
          <p:cNvSpPr txBox="1"/>
          <p:nvPr/>
        </p:nvSpPr>
        <p:spPr>
          <a:xfrm>
            <a:off x="5530734" y="3856501"/>
            <a:ext cx="1590502" cy="481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택배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주문시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결제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/ 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착불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무료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72F4BF-5431-4197-A026-FC5850DB0FA2}"/>
              </a:ext>
            </a:extLst>
          </p:cNvPr>
          <p:cNvSpPr txBox="1"/>
          <p:nvPr/>
        </p:nvSpPr>
        <p:spPr>
          <a:xfrm>
            <a:off x="4708653" y="4446862"/>
            <a:ext cx="755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상품정보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952551D-C854-4FBE-88A1-9C4E4E194371}"/>
              </a:ext>
            </a:extLst>
          </p:cNvPr>
          <p:cNvSpPr txBox="1"/>
          <p:nvPr/>
        </p:nvSpPr>
        <p:spPr>
          <a:xfrm>
            <a:off x="5530734" y="4446862"/>
            <a:ext cx="1590502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우측 자세히 참조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8E098D5-3B12-406A-9DD6-E85EDB8178DB}"/>
              </a:ext>
            </a:extLst>
          </p:cNvPr>
          <p:cNvSpPr txBox="1"/>
          <p:nvPr/>
        </p:nvSpPr>
        <p:spPr>
          <a:xfrm>
            <a:off x="4708653" y="4706106"/>
            <a:ext cx="755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상품후기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F7C6753-7FA5-4A98-89BA-C499ADA0DB05}"/>
              </a:ext>
            </a:extLst>
          </p:cNvPr>
          <p:cNvSpPr txBox="1"/>
          <p:nvPr/>
        </p:nvSpPr>
        <p:spPr>
          <a:xfrm>
            <a:off x="5525385" y="4700788"/>
            <a:ext cx="570615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13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명</a:t>
            </a:r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73238287-AAE6-4848-A272-D3418E4F422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3210"/>
          <a:stretch/>
        </p:blipFill>
        <p:spPr>
          <a:xfrm>
            <a:off x="5886266" y="4737962"/>
            <a:ext cx="581693" cy="156484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6A1E9121-F60B-4B2C-ACD0-69DC798ED5EF}"/>
              </a:ext>
            </a:extLst>
          </p:cNvPr>
          <p:cNvSpPr txBox="1"/>
          <p:nvPr/>
        </p:nvSpPr>
        <p:spPr>
          <a:xfrm>
            <a:off x="6483952" y="4704120"/>
            <a:ext cx="570615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(4.75/5)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B0B1793-8F39-4A5E-BF5C-461F8CF8017F}"/>
              </a:ext>
            </a:extLst>
          </p:cNvPr>
          <p:cNvSpPr txBox="1"/>
          <p:nvPr/>
        </p:nvSpPr>
        <p:spPr>
          <a:xfrm>
            <a:off x="4709272" y="4958825"/>
            <a:ext cx="7555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판매자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E8BF5C0-1DA9-4695-86ED-8177F94E6AFE}"/>
              </a:ext>
            </a:extLst>
          </p:cNvPr>
          <p:cNvSpPr txBox="1"/>
          <p:nvPr/>
        </p:nvSpPr>
        <p:spPr>
          <a:xfrm>
            <a:off x="5526004" y="4953507"/>
            <a:ext cx="654603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900" dirty="0" err="1">
                <a:solidFill>
                  <a:schemeClr val="bg2">
                    <a:lumMod val="25000"/>
                  </a:schemeClr>
                </a:solidFill>
              </a:rPr>
              <a:t>엠케이지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64146CC4-6BAF-49CB-8A16-43B4CBC785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146" r="18036"/>
          <a:stretch/>
        </p:blipFill>
        <p:spPr>
          <a:xfrm>
            <a:off x="6096000" y="4952827"/>
            <a:ext cx="209897" cy="239029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898BBBB8-F41B-47D7-A90B-7888304CD5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5496" y="5155266"/>
            <a:ext cx="815250" cy="315818"/>
          </a:xfrm>
          <a:prstGeom prst="rect">
            <a:avLst/>
          </a:prstGeom>
        </p:spPr>
      </p:pic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736867F-31D0-4E3C-A1D8-486B52FD0613}"/>
              </a:ext>
            </a:extLst>
          </p:cNvPr>
          <p:cNvSpPr/>
          <p:nvPr/>
        </p:nvSpPr>
        <p:spPr>
          <a:xfrm>
            <a:off x="4798817" y="5521511"/>
            <a:ext cx="2122914" cy="42714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장바구니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40BB2FA-F1BD-447E-8555-149215D4C2D6}"/>
              </a:ext>
            </a:extLst>
          </p:cNvPr>
          <p:cNvSpPr/>
          <p:nvPr/>
        </p:nvSpPr>
        <p:spPr>
          <a:xfrm>
            <a:off x="6956403" y="5521510"/>
            <a:ext cx="2122914" cy="42714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구매하기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25746D7-0D54-42B1-83B5-E58F245692B9}"/>
              </a:ext>
            </a:extLst>
          </p:cNvPr>
          <p:cNvSpPr txBox="1"/>
          <p:nvPr/>
        </p:nvSpPr>
        <p:spPr>
          <a:xfrm>
            <a:off x="7003909" y="5085332"/>
            <a:ext cx="214227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</a:rPr>
              <a:t>총상품금액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       </a:t>
            </a:r>
            <a:r>
              <a:rPr lang="en-US" altLang="ko-KR" b="1" dirty="0">
                <a:solidFill>
                  <a:schemeClr val="bg2">
                    <a:lumMod val="25000"/>
                  </a:schemeClr>
                </a:solidFill>
              </a:rPr>
              <a:t>28,000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</a:rPr>
              <a:t>원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640AE51-2AEE-4AB8-8120-6AEB738F5106}"/>
              </a:ext>
            </a:extLst>
          </p:cNvPr>
          <p:cNvSpPr txBox="1"/>
          <p:nvPr/>
        </p:nvSpPr>
        <p:spPr>
          <a:xfrm>
            <a:off x="8224058" y="3978431"/>
            <a:ext cx="8260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자세히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6400E79-3C50-4070-A20F-D5CCFD0849B5}"/>
              </a:ext>
            </a:extLst>
          </p:cNvPr>
          <p:cNvSpPr txBox="1"/>
          <p:nvPr/>
        </p:nvSpPr>
        <p:spPr>
          <a:xfrm>
            <a:off x="8207043" y="4446862"/>
            <a:ext cx="8260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자세히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635CCBB-6864-4307-BE36-8FB39CA8A1B9}"/>
              </a:ext>
            </a:extLst>
          </p:cNvPr>
          <p:cNvSpPr txBox="1"/>
          <p:nvPr/>
        </p:nvSpPr>
        <p:spPr>
          <a:xfrm>
            <a:off x="8224058" y="4924434"/>
            <a:ext cx="8260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자세히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&gt;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B577004-253C-48A7-9E09-2D3EDA89AC02}"/>
              </a:ext>
            </a:extLst>
          </p:cNvPr>
          <p:cNvSpPr/>
          <p:nvPr/>
        </p:nvSpPr>
        <p:spPr>
          <a:xfrm>
            <a:off x="8620077" y="3429000"/>
            <a:ext cx="45923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21%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6BEB1D9E-74EE-4113-892D-281697F88C99}"/>
              </a:ext>
            </a:extLst>
          </p:cNvPr>
          <p:cNvSpPr/>
          <p:nvPr/>
        </p:nvSpPr>
        <p:spPr>
          <a:xfrm>
            <a:off x="8013158" y="3047496"/>
            <a:ext cx="1064924" cy="2528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100</a:t>
            </a:r>
            <a:r>
              <a:rPr lang="ko-KR" altLang="en-US" sz="900" dirty="0">
                <a:solidFill>
                  <a:schemeClr val="bg1"/>
                </a:solidFill>
              </a:rPr>
              <a:t>일 </a:t>
            </a:r>
            <a:r>
              <a:rPr lang="en-US" altLang="ko-KR" sz="900" dirty="0">
                <a:solidFill>
                  <a:schemeClr val="bg1"/>
                </a:solidFill>
              </a:rPr>
              <a:t>06:10:11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132" name="그래픽 131" descr="스톱워치">
            <a:extLst>
              <a:ext uri="{FF2B5EF4-FFF2-40B4-BE49-F238E27FC236}">
                <a16:creationId xmlns:a16="http://schemas.microsoft.com/office/drawing/2014/main" id="{EDA6E289-8B04-451F-8ECD-2BFF0BF100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21801" y="3037147"/>
            <a:ext cx="264869" cy="264869"/>
          </a:xfrm>
          <a:prstGeom prst="rect">
            <a:avLst/>
          </a:prstGeom>
        </p:spPr>
      </p:pic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2C88F86-2ACA-4699-82D9-AD7A1BC34678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0B4E1D53-73C0-4EB6-8EEC-4EEE67631087}"/>
              </a:ext>
            </a:extLst>
          </p:cNvPr>
          <p:cNvSpPr/>
          <p:nvPr/>
        </p:nvSpPr>
        <p:spPr>
          <a:xfrm>
            <a:off x="9683003" y="1101122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F30187F-DCC7-49E7-8583-3DE03262740B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이등변 삼각형 139">
            <a:extLst>
              <a:ext uri="{FF2B5EF4-FFF2-40B4-BE49-F238E27FC236}">
                <a16:creationId xmlns:a16="http://schemas.microsoft.com/office/drawing/2014/main" id="{6D9AB634-F5C7-4D34-94FF-01C5B1F03AC8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6365F81-E9A7-4611-812A-63E5E8001F95}"/>
              </a:ext>
            </a:extLst>
          </p:cNvPr>
          <p:cNvGrpSpPr/>
          <p:nvPr/>
        </p:nvGrpSpPr>
        <p:grpSpPr>
          <a:xfrm>
            <a:off x="339011" y="855062"/>
            <a:ext cx="9219164" cy="957774"/>
            <a:chOff x="339011" y="855062"/>
            <a:chExt cx="9219164" cy="957774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9295DC67-64A8-474D-AE23-520F842606B6}"/>
                </a:ext>
              </a:extLst>
            </p:cNvPr>
            <p:cNvGrpSpPr/>
            <p:nvPr/>
          </p:nvGrpSpPr>
          <p:grpSpPr>
            <a:xfrm>
              <a:off x="339011" y="855062"/>
              <a:ext cx="9072792" cy="957774"/>
              <a:chOff x="339011" y="855062"/>
              <a:chExt cx="9072792" cy="957774"/>
            </a:xfrm>
          </p:grpSpPr>
          <p:pic>
            <p:nvPicPr>
              <p:cNvPr id="63" name="그래픽 62" descr="돋보기">
                <a:extLst>
                  <a:ext uri="{FF2B5EF4-FFF2-40B4-BE49-F238E27FC236}">
                    <a16:creationId xmlns:a16="http://schemas.microsoft.com/office/drawing/2014/main" id="{B40471A4-E571-4D49-8B1A-CEB8394081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224680" y="856527"/>
                <a:ext cx="187123" cy="198343"/>
              </a:xfrm>
              <a:prstGeom prst="rect">
                <a:avLst/>
              </a:prstGeom>
            </p:spPr>
          </p:pic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9FA54409-192D-464B-865C-5C587405F181}"/>
                  </a:ext>
                </a:extLst>
              </p:cNvPr>
              <p:cNvGrpSpPr/>
              <p:nvPr/>
            </p:nvGrpSpPr>
            <p:grpSpPr>
              <a:xfrm>
                <a:off x="339011" y="855062"/>
                <a:ext cx="7987215" cy="957774"/>
                <a:chOff x="339011" y="855062"/>
                <a:chExt cx="7987215" cy="957774"/>
              </a:xfrm>
            </p:grpSpPr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C2ABF28-06FC-412A-8454-2C52C41BD975}"/>
                    </a:ext>
                  </a:extLst>
                </p:cNvPr>
                <p:cNvSpPr txBox="1"/>
                <p:nvPr/>
              </p:nvSpPr>
              <p:spPr>
                <a:xfrm>
                  <a:off x="3605994" y="855062"/>
                  <a:ext cx="22053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M</a:t>
                  </a:r>
                  <a:r>
                    <a:rPr lang="en-US" altLang="ko-KR" sz="10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astet</a:t>
                  </a:r>
                  <a:r>
                    <a:rPr lang="en-US" altLang="ko-KR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Cage</a:t>
                  </a:r>
                  <a:r>
                    <a:rPr lang="ko-KR" alt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</a:p>
              </p:txBody>
            </p:sp>
            <p:grpSp>
              <p:nvGrpSpPr>
                <p:cNvPr id="69" name="그룹 68">
                  <a:extLst>
                    <a:ext uri="{FF2B5EF4-FFF2-40B4-BE49-F238E27FC236}">
                      <a16:creationId xmlns:a16="http://schemas.microsoft.com/office/drawing/2014/main" id="{7F7BBD57-7677-431D-A1D5-BBDD73CB083A}"/>
                    </a:ext>
                  </a:extLst>
                </p:cNvPr>
                <p:cNvGrpSpPr/>
                <p:nvPr/>
              </p:nvGrpSpPr>
              <p:grpSpPr>
                <a:xfrm>
                  <a:off x="1022353" y="1274060"/>
                  <a:ext cx="7303873" cy="538776"/>
                  <a:chOff x="1022353" y="2068720"/>
                  <a:chExt cx="7303873" cy="538776"/>
                </a:xfrm>
              </p:grpSpPr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2A31B160-9F7E-47CA-A6C3-2862DA36D99C}"/>
                      </a:ext>
                    </a:extLst>
                  </p:cNvPr>
                  <p:cNvSpPr txBox="1"/>
                  <p:nvPr/>
                </p:nvSpPr>
                <p:spPr>
                  <a:xfrm>
                    <a:off x="1022353" y="2361275"/>
                    <a:ext cx="236597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/>
                      <a:t>올리기                    알리기</a:t>
                    </a:r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97F47B6E-96A5-4B2B-A7AB-0811A7BBCD1A}"/>
                      </a:ext>
                    </a:extLst>
                  </p:cNvPr>
                  <p:cNvSpPr txBox="1"/>
                  <p:nvPr/>
                </p:nvSpPr>
                <p:spPr>
                  <a:xfrm>
                    <a:off x="1305568" y="2068720"/>
                    <a:ext cx="1875197" cy="2460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/>
                      <a:t>아이디어</a:t>
                    </a: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D04FF370-0D53-4686-AF83-DDF9D04CE464}"/>
                      </a:ext>
                    </a:extLst>
                  </p:cNvPr>
                  <p:cNvSpPr txBox="1"/>
                  <p:nvPr/>
                </p:nvSpPr>
                <p:spPr>
                  <a:xfrm>
                    <a:off x="6230931" y="2068720"/>
                    <a:ext cx="1875197" cy="2460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err="1"/>
                      <a:t>스마트팩토리</a:t>
                    </a:r>
                    <a:endParaRPr lang="ko-KR" altLang="en-US" sz="1000" dirty="0"/>
                  </a:p>
                </p:txBody>
              </p:sp>
              <p:cxnSp>
                <p:nvCxnSpPr>
                  <p:cNvPr id="75" name="직선 연결선 74">
                    <a:extLst>
                      <a:ext uri="{FF2B5EF4-FFF2-40B4-BE49-F238E27FC236}">
                        <a16:creationId xmlns:a16="http://schemas.microsoft.com/office/drawing/2014/main" id="{46074006-478D-49F1-BA5E-663E8C38DB0E}"/>
                      </a:ext>
                    </a:extLst>
                  </p:cNvPr>
                  <p:cNvCxnSpPr/>
                  <p:nvPr/>
                </p:nvCxnSpPr>
                <p:spPr>
                  <a:xfrm>
                    <a:off x="1491450" y="2323090"/>
                    <a:ext cx="150343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직선 연결선 75">
                    <a:extLst>
                      <a:ext uri="{FF2B5EF4-FFF2-40B4-BE49-F238E27FC236}">
                        <a16:creationId xmlns:a16="http://schemas.microsoft.com/office/drawing/2014/main" id="{6918A6F6-2DAF-4FAD-BDD6-FABC710040EE}"/>
                      </a:ext>
                    </a:extLst>
                  </p:cNvPr>
                  <p:cNvCxnSpPr/>
                  <p:nvPr/>
                </p:nvCxnSpPr>
                <p:spPr>
                  <a:xfrm>
                    <a:off x="6428796" y="2323090"/>
                    <a:ext cx="150343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40BDEFBF-5CB1-43E5-BD23-4CB84945AD86}"/>
                      </a:ext>
                    </a:extLst>
                  </p:cNvPr>
                  <p:cNvSpPr txBox="1"/>
                  <p:nvPr/>
                </p:nvSpPr>
                <p:spPr>
                  <a:xfrm>
                    <a:off x="5960250" y="2356745"/>
                    <a:ext cx="236597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b="1" dirty="0" err="1">
                        <a:solidFill>
                          <a:srgbClr val="F56913"/>
                        </a:solidFill>
                      </a:rPr>
                      <a:t>주문넣기</a:t>
                    </a:r>
                    <a:r>
                      <a:rPr lang="ko-KR" altLang="en-US" sz="1000" dirty="0"/>
                      <a:t>                    소통하기</a:t>
                    </a:r>
                  </a:p>
                </p:txBody>
              </p:sp>
              <p:pic>
                <p:nvPicPr>
                  <p:cNvPr id="78" name="그래픽 77" descr="크리켓">
                    <a:extLst>
                      <a:ext uri="{FF2B5EF4-FFF2-40B4-BE49-F238E27FC236}">
                        <a16:creationId xmlns:a16="http://schemas.microsoft.com/office/drawing/2014/main" id="{9B64D579-E96E-43EF-BD78-8F9EA902A3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01064" y="2147221"/>
                    <a:ext cx="387795" cy="387795"/>
                  </a:xfrm>
                  <a:prstGeom prst="rect">
                    <a:avLst/>
                  </a:prstGeom>
                </p:spPr>
              </p:pic>
              <p:cxnSp>
                <p:nvCxnSpPr>
                  <p:cNvPr id="79" name="직선 화살표 연결선 78">
                    <a:extLst>
                      <a:ext uri="{FF2B5EF4-FFF2-40B4-BE49-F238E27FC236}">
                        <a16:creationId xmlns:a16="http://schemas.microsoft.com/office/drawing/2014/main" id="{75F1B6FB-D7D9-49B7-A054-311538E8A9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6903" y="2323090"/>
                    <a:ext cx="209440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5FB8DF0-BB28-40DC-9C3D-7BEA61ED8B0A}"/>
                    </a:ext>
                  </a:extLst>
                </p:cNvPr>
                <p:cNvSpPr txBox="1"/>
                <p:nvPr/>
              </p:nvSpPr>
              <p:spPr>
                <a:xfrm>
                  <a:off x="339011" y="929748"/>
                  <a:ext cx="2705549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            사용자님</a:t>
                  </a:r>
                </a:p>
              </p:txBody>
            </p:sp>
          </p:grp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6F63D29-AB47-44D5-BC58-9848EFE153AD}"/>
                </a:ext>
              </a:extLst>
            </p:cNvPr>
            <p:cNvSpPr txBox="1"/>
            <p:nvPr/>
          </p:nvSpPr>
          <p:spPr>
            <a:xfrm>
              <a:off x="6852626" y="887505"/>
              <a:ext cx="27055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CART    ORDER    MYPAGE    CSCENTER </a:t>
              </a:r>
              <a:endParaRPr lang="ko-KR" altLang="en-US" sz="900" dirty="0"/>
            </a:p>
          </p:txBody>
        </p:sp>
      </p:grp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223E29F-36C1-41CF-8F33-F637ADF52920}"/>
              </a:ext>
            </a:extLst>
          </p:cNvPr>
          <p:cNvCxnSpPr>
            <a:cxnSpLocks/>
          </p:cNvCxnSpPr>
          <p:nvPr/>
        </p:nvCxnSpPr>
        <p:spPr>
          <a:xfrm>
            <a:off x="273633" y="1859185"/>
            <a:ext cx="9399493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2918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7C40A6-5431-4015-A0B2-CAE9846C5DE5}"/>
              </a:ext>
            </a:extLst>
          </p:cNvPr>
          <p:cNvSpPr/>
          <p:nvPr/>
        </p:nvSpPr>
        <p:spPr>
          <a:xfrm>
            <a:off x="276112" y="887505"/>
            <a:ext cx="9405769" cy="573920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672AAD-CF83-48D8-A5A2-18A9BB2BB00F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4681E42-14EB-4D6D-9AFD-AE739CB3C21E}"/>
              </a:ext>
            </a:extLst>
          </p:cNvPr>
          <p:cNvSpPr/>
          <p:nvPr/>
        </p:nvSpPr>
        <p:spPr>
          <a:xfrm>
            <a:off x="9683002" y="3140660"/>
            <a:ext cx="225372" cy="34860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9F91AB2-6169-4332-823E-9AB96E36753C}"/>
              </a:ext>
            </a:extLst>
          </p:cNvPr>
          <p:cNvSpPr/>
          <p:nvPr/>
        </p:nvSpPr>
        <p:spPr>
          <a:xfrm>
            <a:off x="9683003" y="2170691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5F8A6C2-5299-40F1-88BB-95B8ADCD23C6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이등변 삼각형 126">
            <a:extLst>
              <a:ext uri="{FF2B5EF4-FFF2-40B4-BE49-F238E27FC236}">
                <a16:creationId xmlns:a16="http://schemas.microsoft.com/office/drawing/2014/main" id="{CFF8D0EF-1F1E-46E7-94F6-380D75DDF1DB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0C34FDE-8884-439F-B5B7-A00A576AF3E0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3B909A9-F718-4BC2-AE8A-9F72A7E4BC49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제품상세페이지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333D60-844F-434F-9F6C-FAA667DBFC56}"/>
              </a:ext>
            </a:extLst>
          </p:cNvPr>
          <p:cNvSpPr/>
          <p:nvPr/>
        </p:nvSpPr>
        <p:spPr>
          <a:xfrm>
            <a:off x="9673126" y="1059929"/>
            <a:ext cx="225372" cy="111076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58CC2FD-EAD8-4F13-B982-662041004F41}"/>
              </a:ext>
            </a:extLst>
          </p:cNvPr>
          <p:cNvCxnSpPr>
            <a:cxnSpLocks/>
          </p:cNvCxnSpPr>
          <p:nvPr/>
        </p:nvCxnSpPr>
        <p:spPr>
          <a:xfrm>
            <a:off x="273633" y="1859185"/>
            <a:ext cx="9399493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9C513BB-2E8F-45B7-9BD4-B2A0A6D4F0C3}"/>
              </a:ext>
            </a:extLst>
          </p:cNvPr>
          <p:cNvSpPr txBox="1"/>
          <p:nvPr/>
        </p:nvSpPr>
        <p:spPr>
          <a:xfrm>
            <a:off x="9973238" y="898164"/>
            <a:ext cx="18701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스크롤 다운 시 상단의 메뉴를 독립 프레임으로 유지한다</a:t>
            </a:r>
            <a:r>
              <a:rPr lang="en-US" altLang="ko-KR" sz="900" dirty="0"/>
              <a:t>. (</a:t>
            </a:r>
            <a:r>
              <a:rPr lang="ko-KR" altLang="en-US" sz="900" dirty="0"/>
              <a:t>반투명</a:t>
            </a:r>
            <a:r>
              <a:rPr lang="en-US" altLang="ko-KR" sz="9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메뉴 하단 프레임을 스크롤하여 상하로 움직인다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589EBC-8A75-48BF-AA6D-9FB5CB69910E}"/>
              </a:ext>
            </a:extLst>
          </p:cNvPr>
          <p:cNvSpPr/>
          <p:nvPr/>
        </p:nvSpPr>
        <p:spPr>
          <a:xfrm>
            <a:off x="3586284" y="1904262"/>
            <a:ext cx="1441035" cy="32210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C91C9D-901E-4B2F-BFD0-8B704850BCC9}"/>
              </a:ext>
            </a:extLst>
          </p:cNvPr>
          <p:cNvSpPr/>
          <p:nvPr/>
        </p:nvSpPr>
        <p:spPr>
          <a:xfrm>
            <a:off x="5027319" y="1904263"/>
            <a:ext cx="1441035" cy="32210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상품문의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731087-A3A5-4C46-BB56-0251EDC14B73}"/>
              </a:ext>
            </a:extLst>
          </p:cNvPr>
          <p:cNvSpPr/>
          <p:nvPr/>
        </p:nvSpPr>
        <p:spPr>
          <a:xfrm>
            <a:off x="6468354" y="1904262"/>
            <a:ext cx="1441035" cy="32210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교환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반품 배송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A69B176-3E4A-4ED9-BE88-CDF94DF18A52}"/>
              </a:ext>
            </a:extLst>
          </p:cNvPr>
          <p:cNvCxnSpPr>
            <a:cxnSpLocks/>
          </p:cNvCxnSpPr>
          <p:nvPr/>
        </p:nvCxnSpPr>
        <p:spPr>
          <a:xfrm>
            <a:off x="695325" y="2229282"/>
            <a:ext cx="838835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5190BB8-5DF5-477E-A76E-12D6BCC99F0C}"/>
              </a:ext>
            </a:extLst>
          </p:cNvPr>
          <p:cNvCxnSpPr>
            <a:cxnSpLocks/>
          </p:cNvCxnSpPr>
          <p:nvPr/>
        </p:nvCxnSpPr>
        <p:spPr>
          <a:xfrm>
            <a:off x="2145249" y="2226509"/>
            <a:ext cx="144103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10ED68-7EFF-45F0-B656-DBB6C5BFC6EF}"/>
              </a:ext>
            </a:extLst>
          </p:cNvPr>
          <p:cNvSpPr/>
          <p:nvPr/>
        </p:nvSpPr>
        <p:spPr>
          <a:xfrm>
            <a:off x="2145249" y="1904263"/>
            <a:ext cx="1441035" cy="32210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상세설명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88E648F-ED19-40C0-8AAD-70825E6545F2}"/>
              </a:ext>
            </a:extLst>
          </p:cNvPr>
          <p:cNvCxnSpPr>
            <a:cxnSpLocks/>
          </p:cNvCxnSpPr>
          <p:nvPr/>
        </p:nvCxnSpPr>
        <p:spPr>
          <a:xfrm>
            <a:off x="2145249" y="2226507"/>
            <a:ext cx="14410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20F268-5045-4436-B8B1-1935A5673A96}"/>
              </a:ext>
            </a:extLst>
          </p:cNvPr>
          <p:cNvSpPr/>
          <p:nvPr/>
        </p:nvSpPr>
        <p:spPr>
          <a:xfrm>
            <a:off x="2145249" y="2493948"/>
            <a:ext cx="5764140" cy="25259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상품 영상 </a:t>
            </a:r>
            <a:r>
              <a:rPr lang="en-US" altLang="ko-KR" sz="1100" dirty="0">
                <a:solidFill>
                  <a:schemeClr val="tx1"/>
                </a:solidFill>
              </a:rPr>
              <a:t>/ </a:t>
            </a:r>
            <a:r>
              <a:rPr lang="ko-KR" altLang="en-US" sz="11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9AA398-F94A-4B6A-B38D-751B3707E6B4}"/>
              </a:ext>
            </a:extLst>
          </p:cNvPr>
          <p:cNvSpPr/>
          <p:nvPr/>
        </p:nvSpPr>
        <p:spPr>
          <a:xfrm>
            <a:off x="2145249" y="5191746"/>
            <a:ext cx="5764140" cy="14349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상품 소개 이미지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09FCF11-38F5-4C4C-8087-F2ECE9FD4AAC}"/>
              </a:ext>
            </a:extLst>
          </p:cNvPr>
          <p:cNvGrpSpPr/>
          <p:nvPr/>
        </p:nvGrpSpPr>
        <p:grpSpPr>
          <a:xfrm>
            <a:off x="339011" y="855062"/>
            <a:ext cx="9219164" cy="957774"/>
            <a:chOff x="339011" y="855062"/>
            <a:chExt cx="9219164" cy="957774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DAB0D9FE-C753-43B1-B179-FEF32D6309E5}"/>
                </a:ext>
              </a:extLst>
            </p:cNvPr>
            <p:cNvGrpSpPr/>
            <p:nvPr/>
          </p:nvGrpSpPr>
          <p:grpSpPr>
            <a:xfrm>
              <a:off x="339011" y="855062"/>
              <a:ext cx="9072792" cy="957774"/>
              <a:chOff x="339011" y="855062"/>
              <a:chExt cx="9072792" cy="957774"/>
            </a:xfrm>
          </p:grpSpPr>
          <p:pic>
            <p:nvPicPr>
              <p:cNvPr id="29" name="그래픽 28" descr="돋보기">
                <a:extLst>
                  <a:ext uri="{FF2B5EF4-FFF2-40B4-BE49-F238E27FC236}">
                    <a16:creationId xmlns:a16="http://schemas.microsoft.com/office/drawing/2014/main" id="{E0C1AECB-B483-406F-BDBF-358961A9ED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224680" y="856527"/>
                <a:ext cx="187123" cy="198343"/>
              </a:xfrm>
              <a:prstGeom prst="rect">
                <a:avLst/>
              </a:prstGeom>
            </p:spPr>
          </p:pic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68528747-4E3A-4165-B45D-50233C63E081}"/>
                  </a:ext>
                </a:extLst>
              </p:cNvPr>
              <p:cNvGrpSpPr/>
              <p:nvPr/>
            </p:nvGrpSpPr>
            <p:grpSpPr>
              <a:xfrm>
                <a:off x="339011" y="855062"/>
                <a:ext cx="7987215" cy="957774"/>
                <a:chOff x="339011" y="855062"/>
                <a:chExt cx="7987215" cy="95777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5B25A10-BD13-4ACF-A1F1-CDAD582C3AF4}"/>
                    </a:ext>
                  </a:extLst>
                </p:cNvPr>
                <p:cNvSpPr txBox="1"/>
                <p:nvPr/>
              </p:nvSpPr>
              <p:spPr>
                <a:xfrm>
                  <a:off x="3605994" y="855062"/>
                  <a:ext cx="22053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M</a:t>
                  </a:r>
                  <a:r>
                    <a:rPr lang="en-US" altLang="ko-KR" sz="10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astet</a:t>
                  </a:r>
                  <a:r>
                    <a:rPr lang="en-US" altLang="ko-KR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Cage</a:t>
                  </a:r>
                  <a:r>
                    <a:rPr lang="ko-KR" alt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</a:p>
              </p:txBody>
            </p: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836600C0-F1FB-400F-98D6-E7BAD8530D80}"/>
                    </a:ext>
                  </a:extLst>
                </p:cNvPr>
                <p:cNvGrpSpPr/>
                <p:nvPr/>
              </p:nvGrpSpPr>
              <p:grpSpPr>
                <a:xfrm>
                  <a:off x="1022353" y="1274060"/>
                  <a:ext cx="7303873" cy="538776"/>
                  <a:chOff x="1022353" y="2068720"/>
                  <a:chExt cx="7303873" cy="538776"/>
                </a:xfrm>
              </p:grpSpPr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1A2B5954-FB30-43E2-9E6A-B31FB8DCADED}"/>
                      </a:ext>
                    </a:extLst>
                  </p:cNvPr>
                  <p:cNvSpPr txBox="1"/>
                  <p:nvPr/>
                </p:nvSpPr>
                <p:spPr>
                  <a:xfrm>
                    <a:off x="1022353" y="2361275"/>
                    <a:ext cx="236597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/>
                      <a:t>올리기                    알리기</a:t>
                    </a: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2C3BA504-6ACD-4C81-B53B-F3E7BFF8874A}"/>
                      </a:ext>
                    </a:extLst>
                  </p:cNvPr>
                  <p:cNvSpPr txBox="1"/>
                  <p:nvPr/>
                </p:nvSpPr>
                <p:spPr>
                  <a:xfrm>
                    <a:off x="1305568" y="2068720"/>
                    <a:ext cx="1875197" cy="2460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/>
                      <a:t>아이디어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91C18309-6BBE-4C77-BEEA-EDF00E9DA783}"/>
                      </a:ext>
                    </a:extLst>
                  </p:cNvPr>
                  <p:cNvSpPr txBox="1"/>
                  <p:nvPr/>
                </p:nvSpPr>
                <p:spPr>
                  <a:xfrm>
                    <a:off x="6230931" y="2068720"/>
                    <a:ext cx="1875197" cy="2460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err="1"/>
                      <a:t>스마트팩토리</a:t>
                    </a:r>
                    <a:endParaRPr lang="ko-KR" altLang="en-US" sz="1000" dirty="0"/>
                  </a:p>
                </p:txBody>
              </p: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D307CA54-93AD-4BE2-9FFD-065E051AFEDD}"/>
                      </a:ext>
                    </a:extLst>
                  </p:cNvPr>
                  <p:cNvCxnSpPr/>
                  <p:nvPr/>
                </p:nvCxnSpPr>
                <p:spPr>
                  <a:xfrm>
                    <a:off x="1491450" y="2323090"/>
                    <a:ext cx="150343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직선 연결선 37">
                    <a:extLst>
                      <a:ext uri="{FF2B5EF4-FFF2-40B4-BE49-F238E27FC236}">
                        <a16:creationId xmlns:a16="http://schemas.microsoft.com/office/drawing/2014/main" id="{56B93496-59FB-4B73-853F-D427AA7216F2}"/>
                      </a:ext>
                    </a:extLst>
                  </p:cNvPr>
                  <p:cNvCxnSpPr/>
                  <p:nvPr/>
                </p:nvCxnSpPr>
                <p:spPr>
                  <a:xfrm>
                    <a:off x="6428796" y="2323090"/>
                    <a:ext cx="150343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D588BEDD-A90C-4C50-86B9-11FFC9E95BAC}"/>
                      </a:ext>
                    </a:extLst>
                  </p:cNvPr>
                  <p:cNvSpPr txBox="1"/>
                  <p:nvPr/>
                </p:nvSpPr>
                <p:spPr>
                  <a:xfrm>
                    <a:off x="5960250" y="2356745"/>
                    <a:ext cx="236597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b="1" dirty="0" err="1">
                        <a:solidFill>
                          <a:srgbClr val="F56913"/>
                        </a:solidFill>
                      </a:rPr>
                      <a:t>주문넣기</a:t>
                    </a:r>
                    <a:r>
                      <a:rPr lang="ko-KR" altLang="en-US" sz="1000" dirty="0"/>
                      <a:t>                    소통하기</a:t>
                    </a:r>
                  </a:p>
                </p:txBody>
              </p:sp>
              <p:pic>
                <p:nvPicPr>
                  <p:cNvPr id="40" name="그래픽 39" descr="크리켓">
                    <a:extLst>
                      <a:ext uri="{FF2B5EF4-FFF2-40B4-BE49-F238E27FC236}">
                        <a16:creationId xmlns:a16="http://schemas.microsoft.com/office/drawing/2014/main" id="{E330900A-5726-45F3-B918-0D537E9BADB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01064" y="2147221"/>
                    <a:ext cx="387795" cy="387795"/>
                  </a:xfrm>
                  <a:prstGeom prst="rect">
                    <a:avLst/>
                  </a:prstGeom>
                </p:spPr>
              </p:pic>
              <p:cxnSp>
                <p:nvCxnSpPr>
                  <p:cNvPr id="41" name="직선 화살표 연결선 40">
                    <a:extLst>
                      <a:ext uri="{FF2B5EF4-FFF2-40B4-BE49-F238E27FC236}">
                        <a16:creationId xmlns:a16="http://schemas.microsoft.com/office/drawing/2014/main" id="{744579BE-95AF-483B-B4B3-D54574BD17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6903" y="2323090"/>
                    <a:ext cx="209440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AFFA90C-9A1F-4146-965F-A1A2CDC54F07}"/>
                    </a:ext>
                  </a:extLst>
                </p:cNvPr>
                <p:cNvSpPr txBox="1"/>
                <p:nvPr/>
              </p:nvSpPr>
              <p:spPr>
                <a:xfrm>
                  <a:off x="339011" y="929748"/>
                  <a:ext cx="2705549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            사용자님</a:t>
                  </a:r>
                </a:p>
              </p:txBody>
            </p:sp>
          </p:grp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77A65D3-D223-45FE-BC18-65A425216684}"/>
                </a:ext>
              </a:extLst>
            </p:cNvPr>
            <p:cNvSpPr txBox="1"/>
            <p:nvPr/>
          </p:nvSpPr>
          <p:spPr>
            <a:xfrm>
              <a:off x="6852626" y="887505"/>
              <a:ext cx="27055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CART    ORDER    MYPAGE    CSCENTER 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380054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7C40A6-5431-4015-A0B2-CAE9846C5DE5}"/>
              </a:ext>
            </a:extLst>
          </p:cNvPr>
          <p:cNvSpPr/>
          <p:nvPr/>
        </p:nvSpPr>
        <p:spPr>
          <a:xfrm>
            <a:off x="276112" y="887505"/>
            <a:ext cx="9405769" cy="573920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672AAD-CF83-48D8-A5A2-18A9BB2BB00F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4681E42-14EB-4D6D-9AFD-AE739CB3C21E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9F91AB2-6169-4332-823E-9AB96E36753C}"/>
              </a:ext>
            </a:extLst>
          </p:cNvPr>
          <p:cNvSpPr/>
          <p:nvPr/>
        </p:nvSpPr>
        <p:spPr>
          <a:xfrm>
            <a:off x="9683003" y="3622647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5F8A6C2-5299-40F1-88BB-95B8ADCD23C6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이등변 삼각형 126">
            <a:extLst>
              <a:ext uri="{FF2B5EF4-FFF2-40B4-BE49-F238E27FC236}">
                <a16:creationId xmlns:a16="http://schemas.microsoft.com/office/drawing/2014/main" id="{CFF8D0EF-1F1E-46E7-94F6-380D75DDF1DB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0C34FDE-8884-439F-B5B7-A00A576AF3E0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3B909A9-F718-4BC2-AE8A-9F72A7E4BC49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제품상세페이지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513BB-2E8F-45B7-9BD4-B2A0A6D4F0C3}"/>
              </a:ext>
            </a:extLst>
          </p:cNvPr>
          <p:cNvSpPr txBox="1"/>
          <p:nvPr/>
        </p:nvSpPr>
        <p:spPr>
          <a:xfrm>
            <a:off x="9973238" y="898164"/>
            <a:ext cx="18701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스크롤 다운 시 상단의 메뉴를 독립 프레임으로 유지한다</a:t>
            </a:r>
            <a:r>
              <a:rPr lang="en-US" altLang="ko-KR" sz="900" dirty="0"/>
              <a:t>. (</a:t>
            </a:r>
            <a:r>
              <a:rPr lang="ko-KR" altLang="en-US" sz="900" dirty="0"/>
              <a:t>반투명</a:t>
            </a:r>
            <a:r>
              <a:rPr lang="en-US" altLang="ko-KR" sz="9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메뉴 하단 프레임을 스크롤하여 상하로 움직인다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9D1AFA5-99D1-4830-BBB2-E19316B86F56}"/>
              </a:ext>
            </a:extLst>
          </p:cNvPr>
          <p:cNvCxnSpPr>
            <a:cxnSpLocks/>
          </p:cNvCxnSpPr>
          <p:nvPr/>
        </p:nvCxnSpPr>
        <p:spPr>
          <a:xfrm>
            <a:off x="273633" y="1859185"/>
            <a:ext cx="9399493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1D7F9C6-F850-4E0A-8EE5-EEFB48059720}"/>
              </a:ext>
            </a:extLst>
          </p:cNvPr>
          <p:cNvCxnSpPr>
            <a:cxnSpLocks/>
          </p:cNvCxnSpPr>
          <p:nvPr/>
        </p:nvCxnSpPr>
        <p:spPr>
          <a:xfrm>
            <a:off x="276112" y="2229282"/>
            <a:ext cx="940576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0D55D47-5147-4280-A57D-033E46DAD89F}"/>
              </a:ext>
            </a:extLst>
          </p:cNvPr>
          <p:cNvSpPr/>
          <p:nvPr/>
        </p:nvSpPr>
        <p:spPr>
          <a:xfrm>
            <a:off x="3586284" y="1904262"/>
            <a:ext cx="1441035" cy="32210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11DE40-BACD-4411-94EA-E27A9F2DFBBC}"/>
              </a:ext>
            </a:extLst>
          </p:cNvPr>
          <p:cNvSpPr/>
          <p:nvPr/>
        </p:nvSpPr>
        <p:spPr>
          <a:xfrm>
            <a:off x="5027319" y="1904263"/>
            <a:ext cx="1441035" cy="32210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상품문의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A847C89-FEC5-40EE-8F11-5E0730E6ED54}"/>
              </a:ext>
            </a:extLst>
          </p:cNvPr>
          <p:cNvSpPr/>
          <p:nvPr/>
        </p:nvSpPr>
        <p:spPr>
          <a:xfrm>
            <a:off x="6468354" y="1904262"/>
            <a:ext cx="1441035" cy="32210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교환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반품 배송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AAF0C4A-A76A-4BC6-BE2B-B5363C2D3C20}"/>
              </a:ext>
            </a:extLst>
          </p:cNvPr>
          <p:cNvCxnSpPr>
            <a:cxnSpLocks/>
          </p:cNvCxnSpPr>
          <p:nvPr/>
        </p:nvCxnSpPr>
        <p:spPr>
          <a:xfrm>
            <a:off x="695325" y="2229282"/>
            <a:ext cx="8388350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A8BA763-FCE7-4B5C-90A3-B0457F2D51BA}"/>
              </a:ext>
            </a:extLst>
          </p:cNvPr>
          <p:cNvCxnSpPr>
            <a:cxnSpLocks/>
          </p:cNvCxnSpPr>
          <p:nvPr/>
        </p:nvCxnSpPr>
        <p:spPr>
          <a:xfrm>
            <a:off x="2145249" y="2226509"/>
            <a:ext cx="144103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66D2D31-8609-41F0-AC13-BCE6EAD9FA5E}"/>
              </a:ext>
            </a:extLst>
          </p:cNvPr>
          <p:cNvSpPr/>
          <p:nvPr/>
        </p:nvSpPr>
        <p:spPr>
          <a:xfrm>
            <a:off x="2145249" y="1904263"/>
            <a:ext cx="1441035" cy="32210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상세설명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71C99DF-44B9-41BB-A612-75FFE7121432}"/>
              </a:ext>
            </a:extLst>
          </p:cNvPr>
          <p:cNvCxnSpPr>
            <a:cxnSpLocks/>
          </p:cNvCxnSpPr>
          <p:nvPr/>
        </p:nvCxnSpPr>
        <p:spPr>
          <a:xfrm>
            <a:off x="2145249" y="2226507"/>
            <a:ext cx="14410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9F84319-BADA-4834-9E8F-3C699C58EEF2}"/>
              </a:ext>
            </a:extLst>
          </p:cNvPr>
          <p:cNvSpPr/>
          <p:nvPr/>
        </p:nvSpPr>
        <p:spPr>
          <a:xfrm>
            <a:off x="2145249" y="2271440"/>
            <a:ext cx="5764140" cy="365681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상품 소개 이미지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FCAA93B-76E6-4792-BA6A-E53930C23B7A}"/>
              </a:ext>
            </a:extLst>
          </p:cNvPr>
          <p:cNvGrpSpPr/>
          <p:nvPr/>
        </p:nvGrpSpPr>
        <p:grpSpPr>
          <a:xfrm>
            <a:off x="339011" y="855062"/>
            <a:ext cx="9219164" cy="957774"/>
            <a:chOff x="339011" y="855062"/>
            <a:chExt cx="9219164" cy="95777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FA83BD0-B1F6-41B4-9678-01C490962AE9}"/>
                </a:ext>
              </a:extLst>
            </p:cNvPr>
            <p:cNvGrpSpPr/>
            <p:nvPr/>
          </p:nvGrpSpPr>
          <p:grpSpPr>
            <a:xfrm>
              <a:off x="339011" y="855062"/>
              <a:ext cx="9072792" cy="957774"/>
              <a:chOff x="339011" y="855062"/>
              <a:chExt cx="9072792" cy="957774"/>
            </a:xfrm>
          </p:grpSpPr>
          <p:pic>
            <p:nvPicPr>
              <p:cNvPr id="27" name="그래픽 26" descr="돋보기">
                <a:extLst>
                  <a:ext uri="{FF2B5EF4-FFF2-40B4-BE49-F238E27FC236}">
                    <a16:creationId xmlns:a16="http://schemas.microsoft.com/office/drawing/2014/main" id="{E19DB594-BA35-4951-B00E-916FEAF0D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224680" y="856527"/>
                <a:ext cx="187123" cy="198343"/>
              </a:xfrm>
              <a:prstGeom prst="rect">
                <a:avLst/>
              </a:prstGeom>
            </p:spPr>
          </p:pic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8C98614A-F45E-4541-9CC6-5C9E252CEFA5}"/>
                  </a:ext>
                </a:extLst>
              </p:cNvPr>
              <p:cNvGrpSpPr/>
              <p:nvPr/>
            </p:nvGrpSpPr>
            <p:grpSpPr>
              <a:xfrm>
                <a:off x="339011" y="855062"/>
                <a:ext cx="7987215" cy="957774"/>
                <a:chOff x="339011" y="855062"/>
                <a:chExt cx="7987215" cy="957774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DA83AEA-9993-4370-BAE6-BBE9C410D6BD}"/>
                    </a:ext>
                  </a:extLst>
                </p:cNvPr>
                <p:cNvSpPr txBox="1"/>
                <p:nvPr/>
              </p:nvSpPr>
              <p:spPr>
                <a:xfrm>
                  <a:off x="3605994" y="855062"/>
                  <a:ext cx="22053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M</a:t>
                  </a:r>
                  <a:r>
                    <a:rPr lang="en-US" altLang="ko-KR" sz="10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astet</a:t>
                  </a:r>
                  <a:r>
                    <a:rPr lang="en-US" altLang="ko-KR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Cage</a:t>
                  </a:r>
                  <a:r>
                    <a:rPr lang="ko-KR" alt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</a:p>
              </p:txBody>
            </p:sp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E8BC9828-81A1-4716-BF93-557D293B899E}"/>
                    </a:ext>
                  </a:extLst>
                </p:cNvPr>
                <p:cNvGrpSpPr/>
                <p:nvPr/>
              </p:nvGrpSpPr>
              <p:grpSpPr>
                <a:xfrm>
                  <a:off x="1022353" y="1274060"/>
                  <a:ext cx="7303873" cy="538776"/>
                  <a:chOff x="1022353" y="2068720"/>
                  <a:chExt cx="7303873" cy="538776"/>
                </a:xfrm>
              </p:grpSpPr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5627F9D7-2609-4E3B-B162-A2F51F13DBA3}"/>
                      </a:ext>
                    </a:extLst>
                  </p:cNvPr>
                  <p:cNvSpPr txBox="1"/>
                  <p:nvPr/>
                </p:nvSpPr>
                <p:spPr>
                  <a:xfrm>
                    <a:off x="1022353" y="2361275"/>
                    <a:ext cx="236597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/>
                      <a:t>올리기                    알리기</a:t>
                    </a:r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D7A446F-A79C-4E29-8F6C-9BCBB93271B2}"/>
                      </a:ext>
                    </a:extLst>
                  </p:cNvPr>
                  <p:cNvSpPr txBox="1"/>
                  <p:nvPr/>
                </p:nvSpPr>
                <p:spPr>
                  <a:xfrm>
                    <a:off x="1305568" y="2068720"/>
                    <a:ext cx="1875197" cy="2460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/>
                      <a:t>아이디어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EEDDA5FE-5669-4783-AE54-ECB83105A7A3}"/>
                      </a:ext>
                    </a:extLst>
                  </p:cNvPr>
                  <p:cNvSpPr txBox="1"/>
                  <p:nvPr/>
                </p:nvSpPr>
                <p:spPr>
                  <a:xfrm>
                    <a:off x="6230931" y="2068720"/>
                    <a:ext cx="1875197" cy="2460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err="1"/>
                      <a:t>스마트팩토리</a:t>
                    </a:r>
                    <a:endParaRPr lang="ko-KR" altLang="en-US" sz="1000" dirty="0"/>
                  </a:p>
                </p:txBody>
              </p:sp>
              <p:cxnSp>
                <p:nvCxnSpPr>
                  <p:cNvPr id="42" name="직선 연결선 41">
                    <a:extLst>
                      <a:ext uri="{FF2B5EF4-FFF2-40B4-BE49-F238E27FC236}">
                        <a16:creationId xmlns:a16="http://schemas.microsoft.com/office/drawing/2014/main" id="{F8F1EAD6-4FA5-4945-802F-E93BE03DEC2C}"/>
                      </a:ext>
                    </a:extLst>
                  </p:cNvPr>
                  <p:cNvCxnSpPr/>
                  <p:nvPr/>
                </p:nvCxnSpPr>
                <p:spPr>
                  <a:xfrm>
                    <a:off x="1491450" y="2323090"/>
                    <a:ext cx="150343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직선 연결선 42">
                    <a:extLst>
                      <a:ext uri="{FF2B5EF4-FFF2-40B4-BE49-F238E27FC236}">
                        <a16:creationId xmlns:a16="http://schemas.microsoft.com/office/drawing/2014/main" id="{97FB8D1E-AFC4-4CF8-8CD7-47C709E393C3}"/>
                      </a:ext>
                    </a:extLst>
                  </p:cNvPr>
                  <p:cNvCxnSpPr/>
                  <p:nvPr/>
                </p:nvCxnSpPr>
                <p:spPr>
                  <a:xfrm>
                    <a:off x="6428796" y="2323090"/>
                    <a:ext cx="150343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B33FF314-AE5D-4271-A631-476946EEA404}"/>
                      </a:ext>
                    </a:extLst>
                  </p:cNvPr>
                  <p:cNvSpPr txBox="1"/>
                  <p:nvPr/>
                </p:nvSpPr>
                <p:spPr>
                  <a:xfrm>
                    <a:off x="5960250" y="2356745"/>
                    <a:ext cx="236597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b="1" dirty="0" err="1">
                        <a:solidFill>
                          <a:srgbClr val="F56913"/>
                        </a:solidFill>
                      </a:rPr>
                      <a:t>주문넣기</a:t>
                    </a:r>
                    <a:r>
                      <a:rPr lang="ko-KR" altLang="en-US" sz="1000" dirty="0"/>
                      <a:t>                    소통하기</a:t>
                    </a:r>
                  </a:p>
                </p:txBody>
              </p:sp>
              <p:pic>
                <p:nvPicPr>
                  <p:cNvPr id="45" name="그래픽 44" descr="크리켓">
                    <a:extLst>
                      <a:ext uri="{FF2B5EF4-FFF2-40B4-BE49-F238E27FC236}">
                        <a16:creationId xmlns:a16="http://schemas.microsoft.com/office/drawing/2014/main" id="{F9083C0D-49F3-42A7-ADFE-43E0FBCD8B5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01064" y="2147221"/>
                    <a:ext cx="387795" cy="387795"/>
                  </a:xfrm>
                  <a:prstGeom prst="rect">
                    <a:avLst/>
                  </a:prstGeom>
                </p:spPr>
              </p:pic>
              <p:cxnSp>
                <p:nvCxnSpPr>
                  <p:cNvPr id="46" name="직선 화살표 연결선 45">
                    <a:extLst>
                      <a:ext uri="{FF2B5EF4-FFF2-40B4-BE49-F238E27FC236}">
                        <a16:creationId xmlns:a16="http://schemas.microsoft.com/office/drawing/2014/main" id="{FB2F5D25-A8D0-40CB-9CAB-C332EA652E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6903" y="2323090"/>
                    <a:ext cx="209440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57C1271-BAEA-4501-89E4-F10C0830F192}"/>
                    </a:ext>
                  </a:extLst>
                </p:cNvPr>
                <p:cNvSpPr txBox="1"/>
                <p:nvPr/>
              </p:nvSpPr>
              <p:spPr>
                <a:xfrm>
                  <a:off x="339011" y="929748"/>
                  <a:ext cx="2705549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            사용자님</a:t>
                  </a:r>
                </a:p>
              </p:txBody>
            </p: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75CB66-148E-4D36-B458-B3ACB23C37CE}"/>
                </a:ext>
              </a:extLst>
            </p:cNvPr>
            <p:cNvSpPr txBox="1"/>
            <p:nvPr/>
          </p:nvSpPr>
          <p:spPr>
            <a:xfrm>
              <a:off x="6852626" y="887505"/>
              <a:ext cx="27055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CART    ORDER    MYPAGE    CSCENTER </a:t>
              </a:r>
              <a:endParaRPr lang="ko-KR" altLang="en-US" sz="900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CD0B2D6-15FB-4577-A23E-F50C1606F06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6298"/>
          <a:stretch/>
        </p:blipFill>
        <p:spPr>
          <a:xfrm>
            <a:off x="621694" y="6109034"/>
            <a:ext cx="8461981" cy="52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70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636602-81D1-4F4A-999C-AEFA1E5D47FB}"/>
              </a:ext>
            </a:extLst>
          </p:cNvPr>
          <p:cNvSpPr txBox="1"/>
          <p:nvPr/>
        </p:nvSpPr>
        <p:spPr>
          <a:xfrm>
            <a:off x="1437074" y="1464599"/>
            <a:ext cx="71556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아이디어올리기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   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모든상품보기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  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신규상품보기   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  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인기상품  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  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제조사별 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  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 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F94D1-9581-4261-9C62-5AAF74CF7591}"/>
              </a:ext>
            </a:extLst>
          </p:cNvPr>
          <p:cNvSpPr/>
          <p:nvPr/>
        </p:nvSpPr>
        <p:spPr>
          <a:xfrm>
            <a:off x="269607" y="948786"/>
            <a:ext cx="9405769" cy="56779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CE7D6C31-F497-4F12-942D-D55EAEB09EC7}"/>
              </a:ext>
            </a:extLst>
          </p:cNvPr>
          <p:cNvSpPr/>
          <p:nvPr/>
        </p:nvSpPr>
        <p:spPr>
          <a:xfrm>
            <a:off x="9303241" y="3682070"/>
            <a:ext cx="146871" cy="253916"/>
          </a:xfrm>
          <a:prstGeom prst="chevron">
            <a:avLst>
              <a:gd name="adj" fmla="val 696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969DDC-1F48-45B5-8E3B-FBBEA65E6382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621B1A79-00A3-417B-94DA-B7888D604E96}"/>
              </a:ext>
            </a:extLst>
          </p:cNvPr>
          <p:cNvSpPr/>
          <p:nvPr/>
        </p:nvSpPr>
        <p:spPr>
          <a:xfrm rot="5400000">
            <a:off x="4631120" y="1020519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26B19-5891-418C-B391-5C9256E3C7FA}"/>
              </a:ext>
            </a:extLst>
          </p:cNvPr>
          <p:cNvSpPr txBox="1"/>
          <p:nvPr/>
        </p:nvSpPr>
        <p:spPr>
          <a:xfrm>
            <a:off x="9973237" y="898164"/>
            <a:ext cx="203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상단 로고 우측의 </a:t>
            </a:r>
            <a:r>
              <a:rPr lang="en-US" altLang="ko-KR" sz="900" dirty="0"/>
              <a:t>X</a:t>
            </a:r>
            <a:r>
              <a:rPr lang="ko-KR" altLang="en-US" sz="900" dirty="0"/>
              <a:t>단축키 </a:t>
            </a:r>
            <a:r>
              <a:rPr lang="en-US" altLang="ko-KR" sz="900" dirty="0"/>
              <a:t>(</a:t>
            </a:r>
            <a:r>
              <a:rPr lang="ko-KR" altLang="en-US" sz="900" dirty="0"/>
              <a:t>숨기기</a:t>
            </a:r>
            <a:r>
              <a:rPr lang="en-US" altLang="ko-KR" sz="900" dirty="0"/>
              <a:t>)</a:t>
            </a:r>
            <a:r>
              <a:rPr lang="ko-KR" altLang="en-US" sz="900" dirty="0"/>
              <a:t>를 클릭할 경우 로고 이미지를 감추고 전체화면으로 나타난다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상단의 </a:t>
            </a:r>
            <a:r>
              <a:rPr lang="ko-KR" altLang="en-US" sz="900" dirty="0" err="1"/>
              <a:t>펼침버튼으로</a:t>
            </a:r>
            <a:r>
              <a:rPr lang="ko-KR" altLang="en-US" sz="900" dirty="0"/>
              <a:t> 로고 이미지를 다시 불러올 수 있다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87A8E5D-4728-4A0E-8AF2-4FC1E0B1DEBA}"/>
              </a:ext>
            </a:extLst>
          </p:cNvPr>
          <p:cNvGrpSpPr/>
          <p:nvPr/>
        </p:nvGrpSpPr>
        <p:grpSpPr>
          <a:xfrm>
            <a:off x="9404051" y="2618804"/>
            <a:ext cx="268941" cy="253916"/>
            <a:chOff x="7573384" y="3429001"/>
            <a:chExt cx="268941" cy="253916"/>
          </a:xfrm>
          <a:solidFill>
            <a:schemeClr val="bg1">
              <a:lumMod val="85000"/>
            </a:schemeClr>
          </a:solidFill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FC5C728-62BC-4E73-9982-DBF2A3D5DC9C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갈매기형 수장 50">
              <a:extLst>
                <a:ext uri="{FF2B5EF4-FFF2-40B4-BE49-F238E27FC236}">
                  <a16:creationId xmlns:a16="http://schemas.microsoft.com/office/drawing/2014/main" id="{3242CA2F-8F3C-431E-97C7-DA32BB95BD71}"/>
                </a:ext>
              </a:extLst>
            </p:cNvPr>
            <p:cNvSpPr/>
            <p:nvPr/>
          </p:nvSpPr>
          <p:spPr>
            <a:xfrm rot="10800000">
              <a:off x="7641121" y="3472124"/>
              <a:ext cx="100315" cy="173428"/>
            </a:xfrm>
            <a:prstGeom prst="chevron">
              <a:avLst>
                <a:gd name="adj" fmla="val 6963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95AE9E3-C64B-4966-861C-5828687FAF5F}"/>
              </a:ext>
            </a:extLst>
          </p:cNvPr>
          <p:cNvGrpSpPr/>
          <p:nvPr/>
        </p:nvGrpSpPr>
        <p:grpSpPr>
          <a:xfrm>
            <a:off x="9405918" y="2872720"/>
            <a:ext cx="268941" cy="253916"/>
            <a:chOff x="7573384" y="3429001"/>
            <a:chExt cx="268941" cy="25391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BA64690-EA2E-47B8-9496-660C0D3B4497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화살표: 갈매기형 수장 53">
              <a:extLst>
                <a:ext uri="{FF2B5EF4-FFF2-40B4-BE49-F238E27FC236}">
                  <a16:creationId xmlns:a16="http://schemas.microsoft.com/office/drawing/2014/main" id="{6C251945-903D-43DA-9BCA-A95A967E0AFB}"/>
                </a:ext>
              </a:extLst>
            </p:cNvPr>
            <p:cNvSpPr/>
            <p:nvPr/>
          </p:nvSpPr>
          <p:spPr>
            <a:xfrm rot="16200000">
              <a:off x="7651879" y="3472124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2B14949-2E8D-40AB-B1D7-36132C8A72B7}"/>
              </a:ext>
            </a:extLst>
          </p:cNvPr>
          <p:cNvGrpSpPr/>
          <p:nvPr/>
        </p:nvGrpSpPr>
        <p:grpSpPr>
          <a:xfrm>
            <a:off x="9412939" y="3134128"/>
            <a:ext cx="268941" cy="253916"/>
            <a:chOff x="7573384" y="3429001"/>
            <a:chExt cx="268941" cy="25391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8909F3C-1A4C-4636-87C6-701AA5B857F8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화살표: 갈매기형 수장 56">
              <a:extLst>
                <a:ext uri="{FF2B5EF4-FFF2-40B4-BE49-F238E27FC236}">
                  <a16:creationId xmlns:a16="http://schemas.microsoft.com/office/drawing/2014/main" id="{0EBF71F5-8DE2-47CE-B245-3E3DCEA4CE45}"/>
                </a:ext>
              </a:extLst>
            </p:cNvPr>
            <p:cNvSpPr/>
            <p:nvPr/>
          </p:nvSpPr>
          <p:spPr>
            <a:xfrm rot="5400000">
              <a:off x="7646500" y="347750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85FF900-B8E9-49F3-B72F-D452926BC4EF}"/>
              </a:ext>
            </a:extLst>
          </p:cNvPr>
          <p:cNvSpPr txBox="1"/>
          <p:nvPr/>
        </p:nvSpPr>
        <p:spPr>
          <a:xfrm>
            <a:off x="6852626" y="989700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CART    ORDER    MYPAGE    CSCENTER 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47297F-3A99-44E3-A4F8-1D0A9C9B30B5}"/>
              </a:ext>
            </a:extLst>
          </p:cNvPr>
          <p:cNvSpPr txBox="1"/>
          <p:nvPr/>
        </p:nvSpPr>
        <p:spPr>
          <a:xfrm>
            <a:off x="276112" y="989700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953EAC-F165-4C67-9C2C-EA20ABE09BDC}"/>
              </a:ext>
            </a:extLst>
          </p:cNvPr>
          <p:cNvSpPr/>
          <p:nvPr/>
        </p:nvSpPr>
        <p:spPr>
          <a:xfrm>
            <a:off x="1628886" y="1375342"/>
            <a:ext cx="484094" cy="40934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ALL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C59FF-A02F-42F5-89A0-850CA15F203C}"/>
              </a:ext>
            </a:extLst>
          </p:cNvPr>
          <p:cNvSpPr txBox="1"/>
          <p:nvPr/>
        </p:nvSpPr>
        <p:spPr>
          <a:xfrm>
            <a:off x="3605994" y="1004588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CAD64804-6305-4109-B234-8C95D9BD3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1006053"/>
            <a:ext cx="187123" cy="19834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77FACA-B487-4780-BA0B-CBE923C555A6}"/>
              </a:ext>
            </a:extLst>
          </p:cNvPr>
          <p:cNvSpPr/>
          <p:nvPr/>
        </p:nvSpPr>
        <p:spPr>
          <a:xfrm>
            <a:off x="3550594" y="4368440"/>
            <a:ext cx="2977668" cy="4093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다음단계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0FA36B-95D9-42B5-B162-E4D87EC92C4B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582936-3B45-48C6-8120-C95FCB6A3E8F}"/>
              </a:ext>
            </a:extLst>
          </p:cNvPr>
          <p:cNvSpPr/>
          <p:nvPr/>
        </p:nvSpPr>
        <p:spPr>
          <a:xfrm>
            <a:off x="9683003" y="1101122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C1532F-D24B-498F-B126-4D68BBC5E1D5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3939B0D2-F12B-42D4-A289-B26C347F7617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1CCA0E1-FD46-4C4B-B906-5624D74164CD}"/>
              </a:ext>
            </a:extLst>
          </p:cNvPr>
          <p:cNvGrpSpPr/>
          <p:nvPr/>
        </p:nvGrpSpPr>
        <p:grpSpPr>
          <a:xfrm>
            <a:off x="263525" y="4913142"/>
            <a:ext cx="9636094" cy="1911461"/>
            <a:chOff x="263525" y="4913142"/>
            <a:chExt cx="9636094" cy="1911461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3701212-4B67-4299-B814-429CD3163CD3}"/>
                </a:ext>
              </a:extLst>
            </p:cNvPr>
            <p:cNvSpPr/>
            <p:nvPr/>
          </p:nvSpPr>
          <p:spPr>
            <a:xfrm>
              <a:off x="9683003" y="5063523"/>
              <a:ext cx="216616" cy="154625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484DE91-E001-4AFC-9111-B28A5A2B0BB7}"/>
                </a:ext>
              </a:extLst>
            </p:cNvPr>
            <p:cNvSpPr txBox="1"/>
            <p:nvPr/>
          </p:nvSpPr>
          <p:spPr>
            <a:xfrm>
              <a:off x="649493" y="4970809"/>
              <a:ext cx="609689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HOME      COMPANY      AGREEMENT      PRIVACY     POLICY      GUIDE      PARTNER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A2283C8D-32F8-41B3-857C-637CEF1DCD55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529275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DE70EC-E64D-4733-BD48-AC65566F5F71}"/>
                </a:ext>
              </a:extLst>
            </p:cNvPr>
            <p:cNvSpPr txBox="1"/>
            <p:nvPr/>
          </p:nvSpPr>
          <p:spPr>
            <a:xfrm>
              <a:off x="699039" y="5420688"/>
              <a:ext cx="6096896" cy="8463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b="1" dirty="0"/>
                <a:t>CS CENTER</a:t>
              </a:r>
              <a:br>
                <a:rPr lang="en-US" altLang="ko-KR" sz="1100" b="1" dirty="0"/>
              </a:br>
              <a:r>
                <a:rPr lang="en-US" altLang="ko-KR" sz="1600" dirty="0"/>
                <a:t>02-000-0000 </a:t>
              </a:r>
              <a:br>
                <a:rPr lang="en-US" altLang="ko-KR" sz="1600" dirty="0"/>
              </a:br>
              <a:r>
                <a:rPr lang="en-US" altLang="ko-KR" sz="1000" dirty="0"/>
                <a:t>MON-FRI : AM 09:00 ~ PM 06:00  /  SAT, SUN, HOLIDAY OFF</a:t>
              </a:r>
              <a:br>
                <a:rPr lang="en-US" altLang="ko-KR" sz="1000" dirty="0"/>
              </a:br>
              <a:r>
                <a:rPr lang="en-US" altLang="ko-KR" sz="1000" dirty="0"/>
                <a:t>LUNCH     : AM 12:00 ~ PM 01:00</a:t>
              </a:r>
              <a:endParaRPr lang="en-US" altLang="ko-KR" sz="11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DE6FFF1-9E1C-4DF8-A536-F1514CAAE72E}"/>
                </a:ext>
              </a:extLst>
            </p:cNvPr>
            <p:cNvSpPr txBox="1"/>
            <p:nvPr/>
          </p:nvSpPr>
          <p:spPr>
            <a:xfrm>
              <a:off x="4614340" y="5425290"/>
              <a:ext cx="30475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/>
                <a:t>BANK INFO</a:t>
              </a:r>
              <a:br>
                <a:rPr lang="en-US" altLang="ko-KR" sz="1200" b="1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국민은행 </a:t>
              </a:r>
              <a:r>
                <a:rPr lang="en-US" altLang="ko-KR" sz="1000" dirty="0"/>
                <a:t>000-00-00000-0</a:t>
              </a:r>
              <a:br>
                <a:rPr lang="en-US" altLang="ko-KR" sz="1000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카카오뱅크 </a:t>
              </a:r>
              <a:r>
                <a:rPr lang="en-US" altLang="ko-KR" sz="1000" dirty="0"/>
                <a:t>00000-000-0000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5787D6A-2440-4A55-93A2-59439E249BE3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629037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1402B47-FCB9-4B25-8BC3-8BFCC2B89F5E}"/>
                </a:ext>
              </a:extLst>
            </p:cNvPr>
            <p:cNvCxnSpPr>
              <a:cxnSpLocks/>
            </p:cNvCxnSpPr>
            <p:nvPr/>
          </p:nvCxnSpPr>
          <p:spPr>
            <a:xfrm>
              <a:off x="276284" y="4913142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70EF70D-67CF-4BA9-BFDA-0DB8B628D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0671" y="4936445"/>
              <a:ext cx="1399696" cy="326033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2754E89-7EFF-4225-A024-34F3EFF6DD59}"/>
                </a:ext>
              </a:extLst>
            </p:cNvPr>
            <p:cNvSpPr txBox="1"/>
            <p:nvPr/>
          </p:nvSpPr>
          <p:spPr>
            <a:xfrm>
              <a:off x="333450" y="6316772"/>
              <a:ext cx="9396843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+mn-ea"/>
                </a:rPr>
                <a:t>COMPANY :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 </a:t>
              </a:r>
              <a:r>
                <a:rPr lang="en-US" altLang="ko-KR" sz="900" dirty="0">
                  <a:latin typeface="+mn-ea"/>
                </a:rPr>
                <a:t>CEO : </a:t>
              </a:r>
              <a:r>
                <a:rPr lang="ko-KR" altLang="en-US" sz="900" dirty="0">
                  <a:latin typeface="+mn-ea"/>
                </a:rPr>
                <a:t>대표자 </a:t>
              </a:r>
              <a:r>
                <a:rPr lang="en-US" altLang="ko-KR" sz="900" dirty="0">
                  <a:latin typeface="+mn-ea"/>
                </a:rPr>
                <a:t>ADDRESS : ○○</a:t>
              </a:r>
              <a:r>
                <a:rPr lang="ko-KR" altLang="en-US" sz="900" dirty="0">
                  <a:latin typeface="+mn-ea"/>
                </a:rPr>
                <a:t>도 ○○시 ○○구 ○○○로 </a:t>
              </a:r>
              <a:r>
                <a:rPr lang="en-US" altLang="ko-KR" sz="900" dirty="0">
                  <a:latin typeface="+mn-ea"/>
                </a:rPr>
                <a:t>000 000</a:t>
              </a:r>
              <a:r>
                <a:rPr lang="ko-KR" altLang="en-US" sz="900" dirty="0">
                  <a:latin typeface="+mn-ea"/>
                </a:rPr>
                <a:t>동 </a:t>
              </a:r>
              <a:r>
                <a:rPr lang="en-US" altLang="ko-KR" sz="900" dirty="0">
                  <a:latin typeface="+mn-ea"/>
                </a:rPr>
                <a:t>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TEL : </a:t>
              </a:r>
              <a:r>
                <a:rPr lang="en-US" altLang="ko-KR" sz="900" dirty="0">
                  <a:latin typeface="+mn-ea"/>
                  <a:hlinkClick r:id="rId5"/>
                </a:rPr>
                <a:t>02-000-0000</a:t>
              </a:r>
              <a:r>
                <a:rPr lang="en-US" altLang="ko-KR" sz="900" dirty="0">
                  <a:latin typeface="+mn-ea"/>
                </a:rPr>
                <a:t> FAX : 031-0000-0000 BUSINESS LICENCE : 000-00-00000    </a:t>
              </a:r>
              <a:br>
                <a:rPr lang="en-US" altLang="ko-KR" sz="900" dirty="0">
                  <a:latin typeface="+mn-ea"/>
                </a:rPr>
              </a:br>
              <a:r>
                <a:rPr lang="ko-KR" altLang="en-US" sz="900" dirty="0">
                  <a:latin typeface="+mn-ea"/>
                </a:rPr>
                <a:t>사업자정보확인 </a:t>
              </a:r>
              <a:r>
                <a:rPr lang="en-US" altLang="ko-KR" sz="900" dirty="0">
                  <a:latin typeface="+mn-ea"/>
                </a:rPr>
                <a:t>ONLINE LICENCE : </a:t>
              </a:r>
              <a:r>
                <a:rPr lang="ko-KR" altLang="en-US" sz="900" dirty="0">
                  <a:latin typeface="+mn-ea"/>
                </a:rPr>
                <a:t>제</a:t>
              </a:r>
              <a:r>
                <a:rPr lang="en-US" altLang="ko-KR" sz="900" dirty="0">
                  <a:latin typeface="+mn-ea"/>
                </a:rPr>
                <a:t>0000-</a:t>
              </a:r>
              <a:r>
                <a:rPr lang="ko-KR" altLang="en-US" sz="900" dirty="0" err="1">
                  <a:latin typeface="+mn-ea"/>
                </a:rPr>
                <a:t>서울강남</a:t>
              </a:r>
              <a:r>
                <a:rPr lang="en-US" altLang="ko-KR" sz="900" dirty="0">
                  <a:latin typeface="+mn-ea"/>
                </a:rPr>
                <a:t>00000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PRIVACY OFFICER : </a:t>
              </a:r>
              <a:r>
                <a:rPr lang="ko-KR" altLang="en-US" sz="900" dirty="0">
                  <a:latin typeface="+mn-ea"/>
                </a:rPr>
                <a:t>책임자 </a:t>
              </a:r>
              <a:r>
                <a:rPr lang="en-US" altLang="ko-KR" sz="900" dirty="0">
                  <a:latin typeface="+mn-ea"/>
                </a:rPr>
                <a:t>(</a:t>
              </a:r>
              <a:r>
                <a:rPr lang="en-US" altLang="ko-KR" sz="900" dirty="0">
                  <a:latin typeface="+mn-ea"/>
                  <a:hlinkClick r:id="rId6"/>
                </a:rPr>
                <a:t>email_id@maildomain.com</a:t>
              </a:r>
              <a:r>
                <a:rPr lang="en-US" altLang="ko-KR" sz="900" dirty="0">
                  <a:latin typeface="+mn-ea"/>
                </a:rPr>
                <a:t>)</a:t>
              </a:r>
            </a:p>
            <a:p>
              <a:pPr algn="ctr"/>
              <a:r>
                <a:rPr lang="en-US" altLang="ko-KR" sz="900" dirty="0">
                  <a:latin typeface="+mn-ea"/>
                </a:rPr>
                <a:t>COPYRIGHT (c)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  </a:t>
              </a:r>
              <a:r>
                <a:rPr lang="en-US" altLang="ko-KR" sz="900" dirty="0">
                  <a:latin typeface="+mn-ea"/>
                </a:rPr>
                <a:t>ALL RIGHTS RESERVED.</a:t>
              </a: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D3894253-9803-4295-BA56-382DDE047C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5790" y="1979946"/>
            <a:ext cx="2787276" cy="230657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0E86C5E-E426-4CCC-B5F3-193D3C2429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0170" y="944563"/>
            <a:ext cx="3125365" cy="51525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2E3F38-AC41-4EAA-B876-EE952B1BCFA9}"/>
              </a:ext>
            </a:extLst>
          </p:cNvPr>
          <p:cNvSpPr txBox="1"/>
          <p:nvPr/>
        </p:nvSpPr>
        <p:spPr>
          <a:xfrm>
            <a:off x="276112" y="989700"/>
            <a:ext cx="2705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</a:t>
            </a:r>
            <a:r>
              <a:rPr lang="ko-KR" altLang="en-US" sz="1000" b="1" dirty="0"/>
              <a:t>가입</a:t>
            </a:r>
            <a:endParaRPr lang="ko-KR" altLang="en-US" sz="900" b="1" dirty="0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46F1FD0-3155-4AF0-A685-BA3F1CF2F117}"/>
              </a:ext>
            </a:extLst>
          </p:cNvPr>
          <p:cNvGrpSpPr/>
          <p:nvPr/>
        </p:nvGrpSpPr>
        <p:grpSpPr>
          <a:xfrm>
            <a:off x="9973237" y="231289"/>
            <a:ext cx="2100665" cy="509194"/>
            <a:chOff x="9973237" y="231289"/>
            <a:chExt cx="2100665" cy="509194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335CF19-3D57-49D0-B6B6-982E4EE72221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D11A1F9-2D2D-42BC-828A-7D86F44FDB9F}"/>
                </a:ext>
              </a:extLst>
            </p:cNvPr>
            <p:cNvSpPr txBox="1"/>
            <p:nvPr/>
          </p:nvSpPr>
          <p:spPr>
            <a:xfrm>
              <a:off x="9973238" y="255054"/>
              <a:ext cx="18701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회원가입 페이지</a:t>
              </a: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4E760BE-2BE5-485A-8E28-4B0B1809CAB9}"/>
              </a:ext>
            </a:extLst>
          </p:cNvPr>
          <p:cNvGrpSpPr/>
          <p:nvPr/>
        </p:nvGrpSpPr>
        <p:grpSpPr>
          <a:xfrm>
            <a:off x="7795817" y="234086"/>
            <a:ext cx="888108" cy="509194"/>
            <a:chOff x="9973237" y="231289"/>
            <a:chExt cx="2100665" cy="509194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982B30D-14B0-4585-B551-C346F9F8C732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30C4B06-C47D-496E-A496-01BD6A545521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FC9105B-726B-4C69-9348-D47FC83C2584}"/>
              </a:ext>
            </a:extLst>
          </p:cNvPr>
          <p:cNvGrpSpPr/>
          <p:nvPr/>
        </p:nvGrpSpPr>
        <p:grpSpPr>
          <a:xfrm>
            <a:off x="8769813" y="224504"/>
            <a:ext cx="1126668" cy="531596"/>
            <a:chOff x="9973237" y="231289"/>
            <a:chExt cx="2100665" cy="531596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4714C19-D596-4111-8955-D8BF16CC1FE2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BD41AD5-949C-4914-9E12-73BC37F02846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회원가입은</a:t>
              </a:r>
              <a:r>
                <a:rPr lang="en-US" altLang="ko-KR" sz="900" dirty="0"/>
                <a:t> </a:t>
              </a:r>
            </a:p>
            <a:p>
              <a:r>
                <a:rPr lang="en-US" altLang="ko-KR" sz="900" dirty="0"/>
                <a:t>Single Sign on</a:t>
              </a:r>
            </a:p>
            <a:p>
              <a:r>
                <a:rPr lang="ko-KR" altLang="en-US" sz="900" dirty="0"/>
                <a:t>방식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48933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7C40A6-5431-4015-A0B2-CAE9846C5DE5}"/>
              </a:ext>
            </a:extLst>
          </p:cNvPr>
          <p:cNvSpPr/>
          <p:nvPr/>
        </p:nvSpPr>
        <p:spPr>
          <a:xfrm>
            <a:off x="276112" y="887505"/>
            <a:ext cx="9405769" cy="573920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1ADA947-78E3-4C74-8E01-A2AC759DFF0E}"/>
              </a:ext>
            </a:extLst>
          </p:cNvPr>
          <p:cNvCxnSpPr>
            <a:cxnSpLocks/>
          </p:cNvCxnSpPr>
          <p:nvPr/>
        </p:nvCxnSpPr>
        <p:spPr>
          <a:xfrm>
            <a:off x="4544613" y="1832624"/>
            <a:ext cx="743255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672AAD-CF83-48D8-A5A2-18A9BB2BB00F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4681E42-14EB-4D6D-9AFD-AE739CB3C21E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9F91AB2-6169-4332-823E-9AB96E36753C}"/>
              </a:ext>
            </a:extLst>
          </p:cNvPr>
          <p:cNvSpPr/>
          <p:nvPr/>
        </p:nvSpPr>
        <p:spPr>
          <a:xfrm>
            <a:off x="9683003" y="5063523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B5F8A6C2-5299-40F1-88BB-95B8ADCD23C6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이등변 삼각형 126">
            <a:extLst>
              <a:ext uri="{FF2B5EF4-FFF2-40B4-BE49-F238E27FC236}">
                <a16:creationId xmlns:a16="http://schemas.microsoft.com/office/drawing/2014/main" id="{CFF8D0EF-1F1E-46E7-94F6-380D75DDF1DB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0C34FDE-8884-439F-B5B7-A00A576AF3E0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3B909A9-F718-4BC2-AE8A-9F72A7E4BC49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제품상세페이지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58CC2FD-EAD8-4F13-B982-662041004F41}"/>
              </a:ext>
            </a:extLst>
          </p:cNvPr>
          <p:cNvCxnSpPr>
            <a:cxnSpLocks/>
          </p:cNvCxnSpPr>
          <p:nvPr/>
        </p:nvCxnSpPr>
        <p:spPr>
          <a:xfrm>
            <a:off x="273633" y="1847683"/>
            <a:ext cx="9399493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9C513BB-2E8F-45B7-9BD4-B2A0A6D4F0C3}"/>
              </a:ext>
            </a:extLst>
          </p:cNvPr>
          <p:cNvSpPr txBox="1"/>
          <p:nvPr/>
        </p:nvSpPr>
        <p:spPr>
          <a:xfrm>
            <a:off x="9973238" y="898164"/>
            <a:ext cx="18701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스크롤 다운 시 상단의 메뉴를 독립 프레임으로 유지한다</a:t>
            </a:r>
            <a:r>
              <a:rPr lang="en-US" altLang="ko-KR" sz="900" dirty="0"/>
              <a:t>. (</a:t>
            </a:r>
            <a:r>
              <a:rPr lang="ko-KR" altLang="en-US" sz="900" dirty="0"/>
              <a:t>반투명</a:t>
            </a:r>
            <a:r>
              <a:rPr lang="en-US" altLang="ko-KR" sz="9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메뉴 하단 프레임을 스크롤하여 상하로 움직인다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589EBC-8A75-48BF-AA6D-9FB5CB69910E}"/>
              </a:ext>
            </a:extLst>
          </p:cNvPr>
          <p:cNvSpPr/>
          <p:nvPr/>
        </p:nvSpPr>
        <p:spPr>
          <a:xfrm>
            <a:off x="3586284" y="1915031"/>
            <a:ext cx="1441035" cy="32210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상품후기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C91C9D-901E-4B2F-BFD0-8B704850BCC9}"/>
              </a:ext>
            </a:extLst>
          </p:cNvPr>
          <p:cNvSpPr/>
          <p:nvPr/>
        </p:nvSpPr>
        <p:spPr>
          <a:xfrm>
            <a:off x="5027319" y="1915032"/>
            <a:ext cx="1441035" cy="32210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상품문의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731087-A3A5-4C46-BB56-0251EDC14B73}"/>
              </a:ext>
            </a:extLst>
          </p:cNvPr>
          <p:cNvSpPr/>
          <p:nvPr/>
        </p:nvSpPr>
        <p:spPr>
          <a:xfrm>
            <a:off x="6468354" y="1915031"/>
            <a:ext cx="1441035" cy="32210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교환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반품 배송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A69B176-3E4A-4ED9-BE88-CDF94DF18A52}"/>
              </a:ext>
            </a:extLst>
          </p:cNvPr>
          <p:cNvCxnSpPr>
            <a:cxnSpLocks/>
          </p:cNvCxnSpPr>
          <p:nvPr/>
        </p:nvCxnSpPr>
        <p:spPr>
          <a:xfrm>
            <a:off x="273633" y="2240051"/>
            <a:ext cx="9399493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95190BB8-5DF5-477E-A76E-12D6BCC99F0C}"/>
              </a:ext>
            </a:extLst>
          </p:cNvPr>
          <p:cNvCxnSpPr>
            <a:cxnSpLocks/>
          </p:cNvCxnSpPr>
          <p:nvPr/>
        </p:nvCxnSpPr>
        <p:spPr>
          <a:xfrm>
            <a:off x="2145249" y="2237278"/>
            <a:ext cx="1441035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10ED68-7EFF-45F0-B656-DBB6C5BFC6EF}"/>
              </a:ext>
            </a:extLst>
          </p:cNvPr>
          <p:cNvSpPr/>
          <p:nvPr/>
        </p:nvSpPr>
        <p:spPr>
          <a:xfrm>
            <a:off x="2145249" y="1915032"/>
            <a:ext cx="1441035" cy="32210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상세설명</a:t>
            </a: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88E648F-ED19-40C0-8AAD-70825E6545F2}"/>
              </a:ext>
            </a:extLst>
          </p:cNvPr>
          <p:cNvCxnSpPr>
            <a:cxnSpLocks/>
          </p:cNvCxnSpPr>
          <p:nvPr/>
        </p:nvCxnSpPr>
        <p:spPr>
          <a:xfrm>
            <a:off x="2145249" y="2237276"/>
            <a:ext cx="144103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054EBB-A9E9-4078-A057-6CBD42D84684}"/>
              </a:ext>
            </a:extLst>
          </p:cNvPr>
          <p:cNvSpPr/>
          <p:nvPr/>
        </p:nvSpPr>
        <p:spPr>
          <a:xfrm>
            <a:off x="623282" y="2229956"/>
            <a:ext cx="1441035" cy="3221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판매자 상품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5F17DC7-97E9-4D4E-92DF-A63D9EA949A8}"/>
              </a:ext>
            </a:extLst>
          </p:cNvPr>
          <p:cNvGrpSpPr/>
          <p:nvPr/>
        </p:nvGrpSpPr>
        <p:grpSpPr>
          <a:xfrm>
            <a:off x="703279" y="2559029"/>
            <a:ext cx="1291775" cy="1226034"/>
            <a:chOff x="6995392" y="2178422"/>
            <a:chExt cx="2100665" cy="2092363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9B7C58F-9DD1-4DEA-B7F9-F8702433FAC1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35FC521-C05B-43F9-8F44-5B56732B16BF}"/>
                </a:ext>
              </a:extLst>
            </p:cNvPr>
            <p:cNvSpPr txBox="1"/>
            <p:nvPr/>
          </p:nvSpPr>
          <p:spPr>
            <a:xfrm>
              <a:off x="7331565" y="2740515"/>
              <a:ext cx="1428317" cy="1024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상품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  <a:t>1</a:t>
              </a:r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9" name="하트 88">
              <a:extLst>
                <a:ext uri="{FF2B5EF4-FFF2-40B4-BE49-F238E27FC236}">
                  <a16:creationId xmlns:a16="http://schemas.microsoft.com/office/drawing/2014/main" id="{1906B7E7-A8C4-48BD-BB8D-C8A2C04C1B74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5111EB5E-B2D9-4A41-BA77-6B53EFC53F88}"/>
              </a:ext>
            </a:extLst>
          </p:cNvPr>
          <p:cNvGrpSpPr/>
          <p:nvPr/>
        </p:nvGrpSpPr>
        <p:grpSpPr>
          <a:xfrm>
            <a:off x="6776886" y="2558378"/>
            <a:ext cx="1291775" cy="1226034"/>
            <a:chOff x="6995392" y="2178422"/>
            <a:chExt cx="2100665" cy="2092363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EE8C8DA-8353-45CA-AB10-20CBE80B2CA3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9A0C3E6-2DB1-48AE-8A34-8E82148DFCB5}"/>
                </a:ext>
              </a:extLst>
            </p:cNvPr>
            <p:cNvSpPr txBox="1"/>
            <p:nvPr/>
          </p:nvSpPr>
          <p:spPr>
            <a:xfrm>
              <a:off x="7331565" y="2740515"/>
              <a:ext cx="1428317" cy="1024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상품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3" name="하트 92">
              <a:extLst>
                <a:ext uri="{FF2B5EF4-FFF2-40B4-BE49-F238E27FC236}">
                  <a16:creationId xmlns:a16="http://schemas.microsoft.com/office/drawing/2014/main" id="{4651A25D-05C6-46E5-BBB1-296B2AF22EC7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586E561E-4FA8-468C-AFF5-D038F8E54EDA}"/>
              </a:ext>
            </a:extLst>
          </p:cNvPr>
          <p:cNvGrpSpPr/>
          <p:nvPr/>
        </p:nvGrpSpPr>
        <p:grpSpPr>
          <a:xfrm>
            <a:off x="2219878" y="2559029"/>
            <a:ext cx="1291775" cy="1226034"/>
            <a:chOff x="6995392" y="2178422"/>
            <a:chExt cx="2100665" cy="2092363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ED0620C8-554F-41F6-AAD4-8FF5B073B87B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C305C9B-BE46-4A9B-AF43-85A43A8553D9}"/>
                </a:ext>
              </a:extLst>
            </p:cNvPr>
            <p:cNvSpPr txBox="1"/>
            <p:nvPr/>
          </p:nvSpPr>
          <p:spPr>
            <a:xfrm>
              <a:off x="7331565" y="2740515"/>
              <a:ext cx="1428317" cy="1024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상품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97" name="하트 96">
              <a:extLst>
                <a:ext uri="{FF2B5EF4-FFF2-40B4-BE49-F238E27FC236}">
                  <a16:creationId xmlns:a16="http://schemas.microsoft.com/office/drawing/2014/main" id="{FC87E86D-0449-4070-9E7F-824FB090EBF7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59D4339-5CC9-4AFE-AA09-B7807BA294C0}"/>
              </a:ext>
            </a:extLst>
          </p:cNvPr>
          <p:cNvGrpSpPr/>
          <p:nvPr/>
        </p:nvGrpSpPr>
        <p:grpSpPr>
          <a:xfrm>
            <a:off x="3735544" y="2559029"/>
            <a:ext cx="1291775" cy="1226034"/>
            <a:chOff x="6995392" y="2178422"/>
            <a:chExt cx="2100665" cy="2092363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E8D166F-D1AD-472F-A369-A53FFDD157D6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101C620-5987-4AB6-AE90-09B0DBBD1440}"/>
                </a:ext>
              </a:extLst>
            </p:cNvPr>
            <p:cNvSpPr txBox="1"/>
            <p:nvPr/>
          </p:nvSpPr>
          <p:spPr>
            <a:xfrm>
              <a:off x="7331565" y="2740515"/>
              <a:ext cx="1428317" cy="1024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상품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1" name="하트 100">
              <a:extLst>
                <a:ext uri="{FF2B5EF4-FFF2-40B4-BE49-F238E27FC236}">
                  <a16:creationId xmlns:a16="http://schemas.microsoft.com/office/drawing/2014/main" id="{7A57E1E3-5EE8-4860-A236-97564CD47DE9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4C0BC5DB-7463-4C4D-BDC9-2AACC6E596FB}"/>
              </a:ext>
            </a:extLst>
          </p:cNvPr>
          <p:cNvGrpSpPr/>
          <p:nvPr/>
        </p:nvGrpSpPr>
        <p:grpSpPr>
          <a:xfrm>
            <a:off x="5243122" y="2558378"/>
            <a:ext cx="1291775" cy="1226034"/>
            <a:chOff x="6995392" y="2178422"/>
            <a:chExt cx="2100665" cy="2092363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598EEE82-03A7-44A0-B33D-0D13B99F95BC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11D3E36-82E4-48D6-98B5-110DE638EA47}"/>
                </a:ext>
              </a:extLst>
            </p:cNvPr>
            <p:cNvSpPr txBox="1"/>
            <p:nvPr/>
          </p:nvSpPr>
          <p:spPr>
            <a:xfrm>
              <a:off x="7331565" y="2740515"/>
              <a:ext cx="1428317" cy="1024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상품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5" name="하트 104">
              <a:extLst>
                <a:ext uri="{FF2B5EF4-FFF2-40B4-BE49-F238E27FC236}">
                  <a16:creationId xmlns:a16="http://schemas.microsoft.com/office/drawing/2014/main" id="{A16587EF-5E63-4D32-94AB-27A4E660A098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8C9C5455-BA44-4A00-9F5D-2171C21CD3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870"/>
          <a:stretch/>
        </p:blipFill>
        <p:spPr>
          <a:xfrm>
            <a:off x="8286140" y="2552597"/>
            <a:ext cx="797535" cy="1237595"/>
          </a:xfrm>
          <a:prstGeom prst="rect">
            <a:avLst/>
          </a:prstGeom>
        </p:spPr>
      </p:pic>
      <p:sp>
        <p:nvSpPr>
          <p:cNvPr id="11" name="화살표: 갈매기형 수장 10">
            <a:extLst>
              <a:ext uri="{FF2B5EF4-FFF2-40B4-BE49-F238E27FC236}">
                <a16:creationId xmlns:a16="http://schemas.microsoft.com/office/drawing/2014/main" id="{7ACEAF9E-28E7-4A67-BFBC-F7D419BBFC4C}"/>
              </a:ext>
            </a:extLst>
          </p:cNvPr>
          <p:cNvSpPr/>
          <p:nvPr/>
        </p:nvSpPr>
        <p:spPr>
          <a:xfrm>
            <a:off x="9301154" y="3360946"/>
            <a:ext cx="146871" cy="253916"/>
          </a:xfrm>
          <a:prstGeom prst="chevron">
            <a:avLst>
              <a:gd name="adj" fmla="val 696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8937B291-43C1-47E3-8E71-C5D9F03C1B81}"/>
              </a:ext>
            </a:extLst>
          </p:cNvPr>
          <p:cNvSpPr/>
          <p:nvPr/>
        </p:nvSpPr>
        <p:spPr>
          <a:xfrm rot="10800000">
            <a:off x="338206" y="3360946"/>
            <a:ext cx="146871" cy="253916"/>
          </a:xfrm>
          <a:prstGeom prst="chevron">
            <a:avLst>
              <a:gd name="adj" fmla="val 696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9800D4C-FB78-4336-A4E5-727477396E13}"/>
              </a:ext>
            </a:extLst>
          </p:cNvPr>
          <p:cNvGrpSpPr/>
          <p:nvPr/>
        </p:nvGrpSpPr>
        <p:grpSpPr>
          <a:xfrm>
            <a:off x="623282" y="3817917"/>
            <a:ext cx="1803321" cy="593015"/>
            <a:chOff x="623281" y="3817917"/>
            <a:chExt cx="1937275" cy="59301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990373-94BD-4998-8562-8A648ACB62AA}"/>
                </a:ext>
              </a:extLst>
            </p:cNvPr>
            <p:cNvSpPr txBox="1"/>
            <p:nvPr/>
          </p:nvSpPr>
          <p:spPr>
            <a:xfrm>
              <a:off x="623281" y="3817917"/>
              <a:ext cx="19372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상품 </a:t>
              </a:r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A02D42-A673-4C91-9879-30D90D19DD93}"/>
                </a:ext>
              </a:extLst>
            </p:cNvPr>
            <p:cNvSpPr txBox="1"/>
            <p:nvPr/>
          </p:nvSpPr>
          <p:spPr>
            <a:xfrm>
              <a:off x="623282" y="3991314"/>
              <a:ext cx="167223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28,000</a:t>
              </a:r>
              <a:r>
                <a:rPr lang="ko-KR" altLang="en-US" sz="900" b="1" dirty="0"/>
                <a:t>원  </a:t>
              </a:r>
              <a:r>
                <a:rPr lang="en-US" altLang="ko-KR" sz="800" strike="sngStrike" dirty="0">
                  <a:solidFill>
                    <a:schemeClr val="bg2">
                      <a:lumMod val="75000"/>
                    </a:schemeClr>
                  </a:solidFill>
                </a:rPr>
                <a:t>50000</a:t>
              </a:r>
              <a:r>
                <a:rPr lang="ko-KR" altLang="en-US" sz="800" strike="sngStrike" dirty="0">
                  <a:solidFill>
                    <a:schemeClr val="bg2">
                      <a:lumMod val="75000"/>
                    </a:schemeClr>
                  </a:solidFill>
                </a:rPr>
                <a:t>원 </a:t>
              </a:r>
              <a:r>
                <a:rPr lang="en-US" altLang="ko-KR" sz="900" b="1" dirty="0">
                  <a:solidFill>
                    <a:schemeClr val="accent2"/>
                  </a:solidFill>
                </a:rPr>
                <a:t>21%</a:t>
              </a:r>
              <a:r>
                <a:rPr lang="ko-KR" altLang="en-US" sz="900" b="1" dirty="0">
                  <a:solidFill>
                    <a:schemeClr val="accent2"/>
                  </a:solidFill>
                </a:rPr>
                <a:t>↓</a:t>
              </a:r>
              <a:endParaRPr lang="ko-KR" altLang="en-US" sz="1000" b="1" dirty="0">
                <a:solidFill>
                  <a:schemeClr val="accent2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CDBF851-5523-417B-B686-E42AA1F23A35}"/>
                </a:ext>
              </a:extLst>
            </p:cNvPr>
            <p:cNvSpPr/>
            <p:nvPr/>
          </p:nvSpPr>
          <p:spPr>
            <a:xfrm>
              <a:off x="703279" y="4237535"/>
              <a:ext cx="648477" cy="173397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무료배송</a:t>
              </a: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C3EFC139-1E1D-45A1-89DA-AC38715EB923}"/>
              </a:ext>
            </a:extLst>
          </p:cNvPr>
          <p:cNvGrpSpPr/>
          <p:nvPr/>
        </p:nvGrpSpPr>
        <p:grpSpPr>
          <a:xfrm>
            <a:off x="2136939" y="3824288"/>
            <a:ext cx="1803321" cy="593015"/>
            <a:chOff x="623281" y="3817917"/>
            <a:chExt cx="1937275" cy="593015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24D7702-7A18-4894-B2ED-069D7C16581B}"/>
                </a:ext>
              </a:extLst>
            </p:cNvPr>
            <p:cNvSpPr txBox="1"/>
            <p:nvPr/>
          </p:nvSpPr>
          <p:spPr>
            <a:xfrm>
              <a:off x="623281" y="3817917"/>
              <a:ext cx="19372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상품 </a:t>
              </a:r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DE5973A-BCEE-4E9C-86AD-741379D7A7C3}"/>
                </a:ext>
              </a:extLst>
            </p:cNvPr>
            <p:cNvSpPr txBox="1"/>
            <p:nvPr/>
          </p:nvSpPr>
          <p:spPr>
            <a:xfrm>
              <a:off x="623282" y="3991314"/>
              <a:ext cx="167223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28,000</a:t>
              </a:r>
              <a:r>
                <a:rPr lang="ko-KR" altLang="en-US" sz="900" b="1" dirty="0"/>
                <a:t>원  </a:t>
              </a:r>
              <a:r>
                <a:rPr lang="en-US" altLang="ko-KR" sz="800" strike="sngStrike" dirty="0">
                  <a:solidFill>
                    <a:schemeClr val="bg2">
                      <a:lumMod val="75000"/>
                    </a:schemeClr>
                  </a:solidFill>
                </a:rPr>
                <a:t>50000</a:t>
              </a:r>
              <a:r>
                <a:rPr lang="ko-KR" altLang="en-US" sz="800" strike="sngStrike" dirty="0">
                  <a:solidFill>
                    <a:schemeClr val="bg2">
                      <a:lumMod val="75000"/>
                    </a:schemeClr>
                  </a:solidFill>
                </a:rPr>
                <a:t>원 </a:t>
              </a:r>
              <a:r>
                <a:rPr lang="en-US" altLang="ko-KR" sz="900" b="1" dirty="0">
                  <a:solidFill>
                    <a:schemeClr val="accent2"/>
                  </a:solidFill>
                </a:rPr>
                <a:t>21%</a:t>
              </a:r>
              <a:r>
                <a:rPr lang="ko-KR" altLang="en-US" sz="900" b="1" dirty="0">
                  <a:solidFill>
                    <a:schemeClr val="accent2"/>
                  </a:solidFill>
                </a:rPr>
                <a:t>↓</a:t>
              </a:r>
              <a:endParaRPr lang="ko-KR" altLang="en-US" sz="1000" b="1" dirty="0">
                <a:solidFill>
                  <a:schemeClr val="accent2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0A61E63E-99EB-4F58-BFF6-C4D9E2C1A00C}"/>
                </a:ext>
              </a:extLst>
            </p:cNvPr>
            <p:cNvSpPr/>
            <p:nvPr/>
          </p:nvSpPr>
          <p:spPr>
            <a:xfrm>
              <a:off x="703279" y="4237535"/>
              <a:ext cx="648477" cy="173397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무료배송</a:t>
              </a: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457AAF12-FCCE-4B95-8CF5-684D9F51B0BE}"/>
              </a:ext>
            </a:extLst>
          </p:cNvPr>
          <p:cNvGrpSpPr/>
          <p:nvPr/>
        </p:nvGrpSpPr>
        <p:grpSpPr>
          <a:xfrm>
            <a:off x="3693550" y="3810895"/>
            <a:ext cx="1803321" cy="593015"/>
            <a:chOff x="623281" y="3817917"/>
            <a:chExt cx="1937275" cy="593015"/>
          </a:xfrm>
        </p:grpSpPr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5974A3FB-DA46-4771-AE40-6A1D2A88E13B}"/>
                </a:ext>
              </a:extLst>
            </p:cNvPr>
            <p:cNvSpPr txBox="1"/>
            <p:nvPr/>
          </p:nvSpPr>
          <p:spPr>
            <a:xfrm>
              <a:off x="623281" y="3817917"/>
              <a:ext cx="19372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상품 </a:t>
              </a:r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BDFD005-2D5F-48F5-9B7A-B05849140894}"/>
                </a:ext>
              </a:extLst>
            </p:cNvPr>
            <p:cNvSpPr txBox="1"/>
            <p:nvPr/>
          </p:nvSpPr>
          <p:spPr>
            <a:xfrm>
              <a:off x="623282" y="3991314"/>
              <a:ext cx="167223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28,000</a:t>
              </a:r>
              <a:r>
                <a:rPr lang="ko-KR" altLang="en-US" sz="900" b="1" dirty="0"/>
                <a:t>원  </a:t>
              </a:r>
              <a:r>
                <a:rPr lang="en-US" altLang="ko-KR" sz="800" strike="sngStrike" dirty="0">
                  <a:solidFill>
                    <a:schemeClr val="bg2">
                      <a:lumMod val="75000"/>
                    </a:schemeClr>
                  </a:solidFill>
                </a:rPr>
                <a:t>50000</a:t>
              </a:r>
              <a:r>
                <a:rPr lang="ko-KR" altLang="en-US" sz="800" strike="sngStrike" dirty="0">
                  <a:solidFill>
                    <a:schemeClr val="bg2">
                      <a:lumMod val="75000"/>
                    </a:schemeClr>
                  </a:solidFill>
                </a:rPr>
                <a:t>원 </a:t>
              </a:r>
              <a:r>
                <a:rPr lang="en-US" altLang="ko-KR" sz="900" b="1" dirty="0">
                  <a:solidFill>
                    <a:schemeClr val="accent2"/>
                  </a:solidFill>
                </a:rPr>
                <a:t>21%</a:t>
              </a:r>
              <a:r>
                <a:rPr lang="ko-KR" altLang="en-US" sz="900" b="1" dirty="0">
                  <a:solidFill>
                    <a:schemeClr val="accent2"/>
                  </a:solidFill>
                </a:rPr>
                <a:t>↓</a:t>
              </a:r>
              <a:endParaRPr lang="ko-KR" altLang="en-US" sz="1000" b="1" dirty="0">
                <a:solidFill>
                  <a:schemeClr val="accent2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2EFA5CE-9059-4C4F-B931-96767A9BFD02}"/>
                </a:ext>
              </a:extLst>
            </p:cNvPr>
            <p:cNvSpPr/>
            <p:nvPr/>
          </p:nvSpPr>
          <p:spPr>
            <a:xfrm>
              <a:off x="703279" y="4237535"/>
              <a:ext cx="648477" cy="173397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무료배송</a:t>
              </a: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5705370A-00E3-4415-A65A-CC76B0A008E9}"/>
              </a:ext>
            </a:extLst>
          </p:cNvPr>
          <p:cNvGrpSpPr/>
          <p:nvPr/>
        </p:nvGrpSpPr>
        <p:grpSpPr>
          <a:xfrm>
            <a:off x="5207207" y="3817266"/>
            <a:ext cx="1803321" cy="593015"/>
            <a:chOff x="623281" y="3817917"/>
            <a:chExt cx="1937275" cy="593015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8CEB1B5-A14E-4E82-8A41-DB64C06BAE83}"/>
                </a:ext>
              </a:extLst>
            </p:cNvPr>
            <p:cNvSpPr txBox="1"/>
            <p:nvPr/>
          </p:nvSpPr>
          <p:spPr>
            <a:xfrm>
              <a:off x="623281" y="3817917"/>
              <a:ext cx="19372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상품 </a:t>
              </a:r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48CEB679-5C7D-4312-9D89-C3474CDBB0EC}"/>
                </a:ext>
              </a:extLst>
            </p:cNvPr>
            <p:cNvSpPr txBox="1"/>
            <p:nvPr/>
          </p:nvSpPr>
          <p:spPr>
            <a:xfrm>
              <a:off x="623282" y="3991314"/>
              <a:ext cx="167223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28,000</a:t>
              </a:r>
              <a:r>
                <a:rPr lang="ko-KR" altLang="en-US" sz="900" b="1" dirty="0"/>
                <a:t>원  </a:t>
              </a:r>
              <a:r>
                <a:rPr lang="en-US" altLang="ko-KR" sz="800" strike="sngStrike" dirty="0">
                  <a:solidFill>
                    <a:schemeClr val="bg2">
                      <a:lumMod val="75000"/>
                    </a:schemeClr>
                  </a:solidFill>
                </a:rPr>
                <a:t>50000</a:t>
              </a:r>
              <a:r>
                <a:rPr lang="ko-KR" altLang="en-US" sz="800" strike="sngStrike" dirty="0">
                  <a:solidFill>
                    <a:schemeClr val="bg2">
                      <a:lumMod val="75000"/>
                    </a:schemeClr>
                  </a:solidFill>
                </a:rPr>
                <a:t>원 </a:t>
              </a:r>
              <a:r>
                <a:rPr lang="en-US" altLang="ko-KR" sz="900" b="1" dirty="0">
                  <a:solidFill>
                    <a:schemeClr val="accent2"/>
                  </a:solidFill>
                </a:rPr>
                <a:t>21%</a:t>
              </a:r>
              <a:r>
                <a:rPr lang="ko-KR" altLang="en-US" sz="900" b="1" dirty="0">
                  <a:solidFill>
                    <a:schemeClr val="accent2"/>
                  </a:solidFill>
                </a:rPr>
                <a:t>↓</a:t>
              </a:r>
              <a:endParaRPr lang="ko-KR" altLang="en-US" sz="1000" b="1" dirty="0">
                <a:solidFill>
                  <a:schemeClr val="accent2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FE320806-D3E8-47B1-A630-7686C5F2CE4F}"/>
                </a:ext>
              </a:extLst>
            </p:cNvPr>
            <p:cNvSpPr/>
            <p:nvPr/>
          </p:nvSpPr>
          <p:spPr>
            <a:xfrm>
              <a:off x="703279" y="4237535"/>
              <a:ext cx="648477" cy="173397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무료배송</a:t>
              </a: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4B2564B9-7F1B-47C2-A545-EF96E592DC31}"/>
              </a:ext>
            </a:extLst>
          </p:cNvPr>
          <p:cNvGrpSpPr/>
          <p:nvPr/>
        </p:nvGrpSpPr>
        <p:grpSpPr>
          <a:xfrm>
            <a:off x="6762713" y="3818763"/>
            <a:ext cx="1803321" cy="593015"/>
            <a:chOff x="623281" y="3817917"/>
            <a:chExt cx="1937275" cy="593015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3E2229A-61FD-41E0-ABB4-78FD4C4C5E6F}"/>
                </a:ext>
              </a:extLst>
            </p:cNvPr>
            <p:cNvSpPr txBox="1"/>
            <p:nvPr/>
          </p:nvSpPr>
          <p:spPr>
            <a:xfrm>
              <a:off x="623281" y="3817917"/>
              <a:ext cx="19372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상품 </a:t>
              </a:r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949FCBD7-0419-4020-A624-583DE0BB943F}"/>
                </a:ext>
              </a:extLst>
            </p:cNvPr>
            <p:cNvSpPr txBox="1"/>
            <p:nvPr/>
          </p:nvSpPr>
          <p:spPr>
            <a:xfrm>
              <a:off x="623282" y="3991314"/>
              <a:ext cx="167223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/>
                <a:t>28,000</a:t>
              </a:r>
              <a:r>
                <a:rPr lang="ko-KR" altLang="en-US" sz="900" b="1" dirty="0"/>
                <a:t>원  </a:t>
              </a:r>
              <a:r>
                <a:rPr lang="en-US" altLang="ko-KR" sz="800" strike="sngStrike" dirty="0">
                  <a:solidFill>
                    <a:schemeClr val="bg2">
                      <a:lumMod val="75000"/>
                    </a:schemeClr>
                  </a:solidFill>
                </a:rPr>
                <a:t>50000</a:t>
              </a:r>
              <a:r>
                <a:rPr lang="ko-KR" altLang="en-US" sz="800" strike="sngStrike" dirty="0">
                  <a:solidFill>
                    <a:schemeClr val="bg2">
                      <a:lumMod val="75000"/>
                    </a:schemeClr>
                  </a:solidFill>
                </a:rPr>
                <a:t>원 </a:t>
              </a:r>
              <a:r>
                <a:rPr lang="en-US" altLang="ko-KR" sz="900" b="1" dirty="0">
                  <a:solidFill>
                    <a:schemeClr val="accent2"/>
                  </a:solidFill>
                </a:rPr>
                <a:t>21%</a:t>
              </a:r>
              <a:r>
                <a:rPr lang="ko-KR" altLang="en-US" sz="900" b="1" dirty="0">
                  <a:solidFill>
                    <a:schemeClr val="accent2"/>
                  </a:solidFill>
                </a:rPr>
                <a:t>↓</a:t>
              </a:r>
              <a:endParaRPr lang="ko-KR" altLang="en-US" sz="1000" b="1" dirty="0">
                <a:solidFill>
                  <a:schemeClr val="accent2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32E16C71-1CE7-4DB2-A40D-534CB946EBC4}"/>
                </a:ext>
              </a:extLst>
            </p:cNvPr>
            <p:cNvSpPr/>
            <p:nvPr/>
          </p:nvSpPr>
          <p:spPr>
            <a:xfrm>
              <a:off x="703279" y="4237535"/>
              <a:ext cx="648477" cy="173397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무료배송</a:t>
              </a:r>
            </a:p>
          </p:txBody>
        </p:sp>
      </p:grpSp>
      <p:pic>
        <p:nvPicPr>
          <p:cNvPr id="120" name="그림 119">
            <a:extLst>
              <a:ext uri="{FF2B5EF4-FFF2-40B4-BE49-F238E27FC236}">
                <a16:creationId xmlns:a16="http://schemas.microsoft.com/office/drawing/2014/main" id="{D1C20C66-8D08-445C-804E-078C75D3DC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6070"/>
          <a:stretch/>
        </p:blipFill>
        <p:spPr>
          <a:xfrm>
            <a:off x="8290921" y="3807481"/>
            <a:ext cx="792754" cy="627942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EE6DF03-D451-4726-8D22-9C27A88F40D1}"/>
              </a:ext>
            </a:extLst>
          </p:cNvPr>
          <p:cNvGrpSpPr/>
          <p:nvPr/>
        </p:nvGrpSpPr>
        <p:grpSpPr>
          <a:xfrm>
            <a:off x="263525" y="4913142"/>
            <a:ext cx="9466768" cy="1911461"/>
            <a:chOff x="263525" y="4913142"/>
            <a:chExt cx="9466768" cy="1911461"/>
          </a:xfrm>
        </p:grpSpPr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CC2977B7-1E43-478D-8B77-79DEC0192D85}"/>
                </a:ext>
              </a:extLst>
            </p:cNvPr>
            <p:cNvSpPr txBox="1"/>
            <p:nvPr/>
          </p:nvSpPr>
          <p:spPr>
            <a:xfrm>
              <a:off x="649493" y="4970809"/>
              <a:ext cx="609689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HOME      COMPANY      AGREEMENT      PRIVACY     POLICY      GUIDE      PARTNER</a:t>
              </a: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B2C5A5B7-D5E8-420B-8425-35414F3A3D4F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529275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AC41AA20-4914-4D8E-84EA-AF1A79B58314}"/>
                </a:ext>
              </a:extLst>
            </p:cNvPr>
            <p:cNvSpPr txBox="1"/>
            <p:nvPr/>
          </p:nvSpPr>
          <p:spPr>
            <a:xfrm>
              <a:off x="699039" y="5420688"/>
              <a:ext cx="6096896" cy="8463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b="1" dirty="0"/>
                <a:t>CS CENTER</a:t>
              </a:r>
              <a:br>
                <a:rPr lang="en-US" altLang="ko-KR" sz="1100" b="1" dirty="0"/>
              </a:br>
              <a:r>
                <a:rPr lang="en-US" altLang="ko-KR" sz="1600" dirty="0"/>
                <a:t>02-000-0000 </a:t>
              </a:r>
              <a:br>
                <a:rPr lang="en-US" altLang="ko-KR" sz="1600" dirty="0"/>
              </a:br>
              <a:r>
                <a:rPr lang="en-US" altLang="ko-KR" sz="1000" dirty="0"/>
                <a:t>MON-FRI : AM 09:00 ~ PM 06:00  /  SAT, SUN, HOLIDAY OFF</a:t>
              </a:r>
              <a:br>
                <a:rPr lang="en-US" altLang="ko-KR" sz="1000" dirty="0"/>
              </a:br>
              <a:r>
                <a:rPr lang="en-US" altLang="ko-KR" sz="1000" dirty="0"/>
                <a:t>LUNCH     : AM 12:00 ~ PM 01:00</a:t>
              </a:r>
              <a:endParaRPr lang="en-US" altLang="ko-KR" sz="1100" dirty="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529DB668-C1EB-4CA1-A931-BB18DC55482A}"/>
                </a:ext>
              </a:extLst>
            </p:cNvPr>
            <p:cNvSpPr txBox="1"/>
            <p:nvPr/>
          </p:nvSpPr>
          <p:spPr>
            <a:xfrm>
              <a:off x="4614340" y="5425290"/>
              <a:ext cx="30475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/>
                <a:t>BANK INFO</a:t>
              </a:r>
              <a:br>
                <a:rPr lang="en-US" altLang="ko-KR" sz="1200" b="1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국민은행 </a:t>
              </a:r>
              <a:r>
                <a:rPr lang="en-US" altLang="ko-KR" sz="1000" dirty="0"/>
                <a:t>000-00-00000-0</a:t>
              </a:r>
              <a:br>
                <a:rPr lang="en-US" altLang="ko-KR" sz="1000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카카오뱅크 </a:t>
              </a:r>
              <a:r>
                <a:rPr lang="en-US" altLang="ko-KR" sz="1000" dirty="0"/>
                <a:t>00000-000-0000</a:t>
              </a:r>
            </a:p>
          </p:txBody>
        </p: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78201CCE-02FC-4611-A7AC-FC62FBFD9FDA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629037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17B3B36-5C1E-4231-8152-B280EEB6686B}"/>
                </a:ext>
              </a:extLst>
            </p:cNvPr>
            <p:cNvSpPr txBox="1"/>
            <p:nvPr/>
          </p:nvSpPr>
          <p:spPr>
            <a:xfrm>
              <a:off x="333450" y="6316772"/>
              <a:ext cx="9396843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+mn-ea"/>
                </a:rPr>
                <a:t>COMPANY :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 </a:t>
              </a:r>
              <a:r>
                <a:rPr lang="en-US" altLang="ko-KR" sz="900" dirty="0">
                  <a:latin typeface="+mn-ea"/>
                </a:rPr>
                <a:t>CEO : </a:t>
              </a:r>
              <a:r>
                <a:rPr lang="ko-KR" altLang="en-US" sz="900" dirty="0">
                  <a:latin typeface="+mn-ea"/>
                </a:rPr>
                <a:t>대표자 </a:t>
              </a:r>
              <a:r>
                <a:rPr lang="en-US" altLang="ko-KR" sz="900" dirty="0">
                  <a:latin typeface="+mn-ea"/>
                </a:rPr>
                <a:t>ADDRESS : ○○</a:t>
              </a:r>
              <a:r>
                <a:rPr lang="ko-KR" altLang="en-US" sz="900" dirty="0">
                  <a:latin typeface="+mn-ea"/>
                </a:rPr>
                <a:t>도 ○○시 ○○구 ○○○로 </a:t>
              </a:r>
              <a:r>
                <a:rPr lang="en-US" altLang="ko-KR" sz="900" dirty="0">
                  <a:latin typeface="+mn-ea"/>
                </a:rPr>
                <a:t>000 000</a:t>
              </a:r>
              <a:r>
                <a:rPr lang="ko-KR" altLang="en-US" sz="900" dirty="0">
                  <a:latin typeface="+mn-ea"/>
                </a:rPr>
                <a:t>동 </a:t>
              </a:r>
              <a:r>
                <a:rPr lang="en-US" altLang="ko-KR" sz="900" dirty="0">
                  <a:latin typeface="+mn-ea"/>
                </a:rPr>
                <a:t>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TEL : </a:t>
              </a:r>
              <a:r>
                <a:rPr lang="en-US" altLang="ko-KR" sz="900" dirty="0">
                  <a:latin typeface="+mn-ea"/>
                  <a:hlinkClick r:id="rId5"/>
                </a:rPr>
                <a:t>02-000-0000</a:t>
              </a:r>
              <a:r>
                <a:rPr lang="en-US" altLang="ko-KR" sz="900" dirty="0">
                  <a:latin typeface="+mn-ea"/>
                </a:rPr>
                <a:t> FAX : 031-0000-0000 BUSINESS LICENCE : 000-00-00000    </a:t>
              </a:r>
              <a:br>
                <a:rPr lang="en-US" altLang="ko-KR" sz="900" dirty="0">
                  <a:latin typeface="+mn-ea"/>
                </a:rPr>
              </a:br>
              <a:r>
                <a:rPr lang="ko-KR" altLang="en-US" sz="900" dirty="0">
                  <a:latin typeface="+mn-ea"/>
                </a:rPr>
                <a:t>사업자정보확인 </a:t>
              </a:r>
              <a:r>
                <a:rPr lang="en-US" altLang="ko-KR" sz="900" dirty="0">
                  <a:latin typeface="+mn-ea"/>
                </a:rPr>
                <a:t>ONLINE LICENCE : </a:t>
              </a:r>
              <a:r>
                <a:rPr lang="ko-KR" altLang="en-US" sz="900" dirty="0">
                  <a:latin typeface="+mn-ea"/>
                </a:rPr>
                <a:t>제</a:t>
              </a:r>
              <a:r>
                <a:rPr lang="en-US" altLang="ko-KR" sz="900" dirty="0">
                  <a:latin typeface="+mn-ea"/>
                </a:rPr>
                <a:t>0000-</a:t>
              </a:r>
              <a:r>
                <a:rPr lang="ko-KR" altLang="en-US" sz="900" dirty="0" err="1">
                  <a:latin typeface="+mn-ea"/>
                </a:rPr>
                <a:t>서울강남</a:t>
              </a:r>
              <a:r>
                <a:rPr lang="en-US" altLang="ko-KR" sz="900" dirty="0">
                  <a:latin typeface="+mn-ea"/>
                </a:rPr>
                <a:t>00000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PRIVACY OFFICER : </a:t>
              </a:r>
              <a:r>
                <a:rPr lang="ko-KR" altLang="en-US" sz="900" dirty="0">
                  <a:latin typeface="+mn-ea"/>
                </a:rPr>
                <a:t>책임자 </a:t>
              </a:r>
              <a:r>
                <a:rPr lang="en-US" altLang="ko-KR" sz="900" dirty="0">
                  <a:latin typeface="+mn-ea"/>
                </a:rPr>
                <a:t>(</a:t>
              </a:r>
              <a:r>
                <a:rPr lang="en-US" altLang="ko-KR" sz="900" dirty="0">
                  <a:latin typeface="+mn-ea"/>
                  <a:hlinkClick r:id="rId6"/>
                </a:rPr>
                <a:t>email_id@maildomain.com</a:t>
              </a:r>
              <a:r>
                <a:rPr lang="en-US" altLang="ko-KR" sz="900" dirty="0">
                  <a:latin typeface="+mn-ea"/>
                </a:rPr>
                <a:t>)</a:t>
              </a:r>
            </a:p>
            <a:p>
              <a:pPr algn="ctr"/>
              <a:r>
                <a:rPr lang="en-US" altLang="ko-KR" sz="900" dirty="0">
                  <a:latin typeface="+mn-ea"/>
                </a:rPr>
                <a:t>COPYRIGHT (c)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  </a:t>
              </a:r>
              <a:r>
                <a:rPr lang="en-US" altLang="ko-KR" sz="900" dirty="0">
                  <a:latin typeface="+mn-ea"/>
                </a:rPr>
                <a:t>ALL RIGHTS RESERVED.</a:t>
              </a:r>
            </a:p>
          </p:txBody>
        </p: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21460338-2E8F-47E5-84B9-3A406337AD54}"/>
                </a:ext>
              </a:extLst>
            </p:cNvPr>
            <p:cNvCxnSpPr>
              <a:cxnSpLocks/>
            </p:cNvCxnSpPr>
            <p:nvPr/>
          </p:nvCxnSpPr>
          <p:spPr>
            <a:xfrm>
              <a:off x="276284" y="4913142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857DB41D-55AD-4CA7-8DE1-5D0ED66D3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60671" y="4936445"/>
              <a:ext cx="1399696" cy="326033"/>
            </a:xfrm>
            <a:prstGeom prst="rect">
              <a:avLst/>
            </a:prstGeom>
          </p:spPr>
        </p:pic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5222BD73-9FFD-4E68-AC28-970C357A7944}"/>
              </a:ext>
            </a:extLst>
          </p:cNvPr>
          <p:cNvGrpSpPr/>
          <p:nvPr/>
        </p:nvGrpSpPr>
        <p:grpSpPr>
          <a:xfrm>
            <a:off x="339011" y="855062"/>
            <a:ext cx="9219164" cy="957774"/>
            <a:chOff x="339011" y="855062"/>
            <a:chExt cx="9219164" cy="957774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CF9491E4-2A96-4374-89A8-7BA638D52932}"/>
                </a:ext>
              </a:extLst>
            </p:cNvPr>
            <p:cNvGrpSpPr/>
            <p:nvPr/>
          </p:nvGrpSpPr>
          <p:grpSpPr>
            <a:xfrm>
              <a:off x="339011" y="855062"/>
              <a:ext cx="9072792" cy="957774"/>
              <a:chOff x="339011" y="855062"/>
              <a:chExt cx="9072792" cy="957774"/>
            </a:xfrm>
          </p:grpSpPr>
          <p:pic>
            <p:nvPicPr>
              <p:cNvPr id="81" name="그래픽 80" descr="돋보기">
                <a:extLst>
                  <a:ext uri="{FF2B5EF4-FFF2-40B4-BE49-F238E27FC236}">
                    <a16:creationId xmlns:a16="http://schemas.microsoft.com/office/drawing/2014/main" id="{413CB23F-02C4-4C57-AC67-CBF0911EB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24680" y="856527"/>
                <a:ext cx="187123" cy="198343"/>
              </a:xfrm>
              <a:prstGeom prst="rect">
                <a:avLst/>
              </a:prstGeom>
            </p:spPr>
          </p:pic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668CAD83-07A5-4D23-BCD1-B35D225D47CA}"/>
                  </a:ext>
                </a:extLst>
              </p:cNvPr>
              <p:cNvGrpSpPr/>
              <p:nvPr/>
            </p:nvGrpSpPr>
            <p:grpSpPr>
              <a:xfrm>
                <a:off x="339011" y="855062"/>
                <a:ext cx="7987215" cy="957774"/>
                <a:chOff x="339011" y="855062"/>
                <a:chExt cx="7987215" cy="957774"/>
              </a:xfrm>
            </p:grpSpPr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2AC13A2-5702-478A-AC7E-50E6411D3411}"/>
                    </a:ext>
                  </a:extLst>
                </p:cNvPr>
                <p:cNvSpPr txBox="1"/>
                <p:nvPr/>
              </p:nvSpPr>
              <p:spPr>
                <a:xfrm>
                  <a:off x="3605994" y="855062"/>
                  <a:ext cx="22053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M</a:t>
                  </a:r>
                  <a:r>
                    <a:rPr lang="en-US" altLang="ko-KR" sz="10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astet</a:t>
                  </a:r>
                  <a:r>
                    <a:rPr lang="en-US" altLang="ko-KR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Cage</a:t>
                  </a:r>
                  <a:r>
                    <a:rPr lang="ko-KR" alt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</a:p>
              </p:txBody>
            </p:sp>
            <p:grpSp>
              <p:nvGrpSpPr>
                <p:cNvPr id="84" name="그룹 83">
                  <a:extLst>
                    <a:ext uri="{FF2B5EF4-FFF2-40B4-BE49-F238E27FC236}">
                      <a16:creationId xmlns:a16="http://schemas.microsoft.com/office/drawing/2014/main" id="{2AF991AB-0C2B-451F-BE2F-46902CEF46BF}"/>
                    </a:ext>
                  </a:extLst>
                </p:cNvPr>
                <p:cNvGrpSpPr/>
                <p:nvPr/>
              </p:nvGrpSpPr>
              <p:grpSpPr>
                <a:xfrm>
                  <a:off x="1022353" y="1274060"/>
                  <a:ext cx="7303873" cy="538776"/>
                  <a:chOff x="1022353" y="2068720"/>
                  <a:chExt cx="7303873" cy="538776"/>
                </a:xfrm>
              </p:grpSpPr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29AEFA63-755C-4A13-B35A-04A9CA75DFFC}"/>
                      </a:ext>
                    </a:extLst>
                  </p:cNvPr>
                  <p:cNvSpPr txBox="1"/>
                  <p:nvPr/>
                </p:nvSpPr>
                <p:spPr>
                  <a:xfrm>
                    <a:off x="1022353" y="2361275"/>
                    <a:ext cx="236597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/>
                      <a:t>올리기                    알리기</a:t>
                    </a:r>
                  </a:p>
                </p:txBody>
              </p:sp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98BB2EDD-6E7F-4FA9-8AB1-C1673C48EF4C}"/>
                      </a:ext>
                    </a:extLst>
                  </p:cNvPr>
                  <p:cNvSpPr txBox="1"/>
                  <p:nvPr/>
                </p:nvSpPr>
                <p:spPr>
                  <a:xfrm>
                    <a:off x="1305568" y="2068720"/>
                    <a:ext cx="1875197" cy="2460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/>
                      <a:t>아이디어</a:t>
                    </a:r>
                  </a:p>
                </p:txBody>
              </p:sp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4A9F057C-27AE-44F3-B1AD-B221AB29B06E}"/>
                      </a:ext>
                    </a:extLst>
                  </p:cNvPr>
                  <p:cNvSpPr txBox="1"/>
                  <p:nvPr/>
                </p:nvSpPr>
                <p:spPr>
                  <a:xfrm>
                    <a:off x="6230931" y="2068720"/>
                    <a:ext cx="1875197" cy="2460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err="1"/>
                      <a:t>스마트팩토리</a:t>
                    </a:r>
                    <a:endParaRPr lang="ko-KR" altLang="en-US" sz="1000" dirty="0"/>
                  </a:p>
                </p:txBody>
              </p:sp>
              <p:cxnSp>
                <p:nvCxnSpPr>
                  <p:cNvPr id="109" name="직선 연결선 108">
                    <a:extLst>
                      <a:ext uri="{FF2B5EF4-FFF2-40B4-BE49-F238E27FC236}">
                        <a16:creationId xmlns:a16="http://schemas.microsoft.com/office/drawing/2014/main" id="{FA809092-9997-491F-A8D3-890DC390681E}"/>
                      </a:ext>
                    </a:extLst>
                  </p:cNvPr>
                  <p:cNvCxnSpPr/>
                  <p:nvPr/>
                </p:nvCxnSpPr>
                <p:spPr>
                  <a:xfrm>
                    <a:off x="1491450" y="2323090"/>
                    <a:ext cx="150343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직선 연결선 109">
                    <a:extLst>
                      <a:ext uri="{FF2B5EF4-FFF2-40B4-BE49-F238E27FC236}">
                        <a16:creationId xmlns:a16="http://schemas.microsoft.com/office/drawing/2014/main" id="{DE3D7A0B-4F30-4B37-BFF6-ED69E550EFE4}"/>
                      </a:ext>
                    </a:extLst>
                  </p:cNvPr>
                  <p:cNvCxnSpPr/>
                  <p:nvPr/>
                </p:nvCxnSpPr>
                <p:spPr>
                  <a:xfrm>
                    <a:off x="6428796" y="2323090"/>
                    <a:ext cx="150343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E044E60A-06B8-41EF-9133-826F09600677}"/>
                      </a:ext>
                    </a:extLst>
                  </p:cNvPr>
                  <p:cNvSpPr txBox="1"/>
                  <p:nvPr/>
                </p:nvSpPr>
                <p:spPr>
                  <a:xfrm>
                    <a:off x="5960250" y="2356745"/>
                    <a:ext cx="236597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b="1" dirty="0" err="1">
                        <a:solidFill>
                          <a:srgbClr val="F56913"/>
                        </a:solidFill>
                      </a:rPr>
                      <a:t>주문넣기</a:t>
                    </a:r>
                    <a:r>
                      <a:rPr lang="ko-KR" altLang="en-US" sz="1000" dirty="0"/>
                      <a:t>                    소통하기</a:t>
                    </a:r>
                  </a:p>
                </p:txBody>
              </p:sp>
              <p:pic>
                <p:nvPicPr>
                  <p:cNvPr id="112" name="그래픽 111" descr="크리켓">
                    <a:extLst>
                      <a:ext uri="{FF2B5EF4-FFF2-40B4-BE49-F238E27FC236}">
                        <a16:creationId xmlns:a16="http://schemas.microsoft.com/office/drawing/2014/main" id="{FD65CF03-64FA-4260-81B9-D7763D59D5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01064" y="2147221"/>
                    <a:ext cx="387795" cy="387795"/>
                  </a:xfrm>
                  <a:prstGeom prst="rect">
                    <a:avLst/>
                  </a:prstGeom>
                </p:spPr>
              </p:pic>
              <p:cxnSp>
                <p:nvCxnSpPr>
                  <p:cNvPr id="113" name="직선 화살표 연결선 112">
                    <a:extLst>
                      <a:ext uri="{FF2B5EF4-FFF2-40B4-BE49-F238E27FC236}">
                        <a16:creationId xmlns:a16="http://schemas.microsoft.com/office/drawing/2014/main" id="{68D27FCF-7C2E-408F-ACBB-B03A79214E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6903" y="2323090"/>
                    <a:ext cx="209440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D37162BF-C6DE-4E42-829E-4E5ADFA88860}"/>
                    </a:ext>
                  </a:extLst>
                </p:cNvPr>
                <p:cNvSpPr txBox="1"/>
                <p:nvPr/>
              </p:nvSpPr>
              <p:spPr>
                <a:xfrm>
                  <a:off x="339011" y="929748"/>
                  <a:ext cx="2705549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            사용자님</a:t>
                  </a:r>
                </a:p>
              </p:txBody>
            </p:sp>
          </p:grp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52F24B9-2881-438E-B23D-6A6D5D0B69AB}"/>
                </a:ext>
              </a:extLst>
            </p:cNvPr>
            <p:cNvSpPr txBox="1"/>
            <p:nvPr/>
          </p:nvSpPr>
          <p:spPr>
            <a:xfrm>
              <a:off x="6852626" y="887505"/>
              <a:ext cx="27055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CART    ORDER    MYPAGE    CSCENTER 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25964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7C40A6-5431-4015-A0B2-CAE9846C5DE5}"/>
              </a:ext>
            </a:extLst>
          </p:cNvPr>
          <p:cNvSpPr/>
          <p:nvPr/>
        </p:nvSpPr>
        <p:spPr>
          <a:xfrm>
            <a:off x="276112" y="887505"/>
            <a:ext cx="9405769" cy="573920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672AAD-CF83-48D8-A5A2-18A9BB2BB00F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0C34FDE-8884-439F-B5B7-A00A576AF3E0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3B909A9-F718-4BC2-AE8A-9F72A7E4BC49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제품상세페이지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513BB-2E8F-45B7-9BD4-B2A0A6D4F0C3}"/>
              </a:ext>
            </a:extLst>
          </p:cNvPr>
          <p:cNvSpPr txBox="1"/>
          <p:nvPr/>
        </p:nvSpPr>
        <p:spPr>
          <a:xfrm>
            <a:off x="9973238" y="898164"/>
            <a:ext cx="18701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스크롤 다운 시 상단의 메뉴를 독립 프레임으로 유지한다</a:t>
            </a:r>
            <a:r>
              <a:rPr lang="en-US" altLang="ko-KR" sz="900" dirty="0"/>
              <a:t>. (</a:t>
            </a:r>
            <a:r>
              <a:rPr lang="ko-KR" altLang="en-US" sz="900" dirty="0"/>
              <a:t>반투명</a:t>
            </a:r>
            <a:r>
              <a:rPr lang="en-US" altLang="ko-KR" sz="9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메뉴 하단 프레임을 스크롤하여 상하로 움직인다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D16434-861A-4834-B4B8-1563B6CC9197}"/>
              </a:ext>
            </a:extLst>
          </p:cNvPr>
          <p:cNvSpPr txBox="1"/>
          <p:nvPr/>
        </p:nvSpPr>
        <p:spPr>
          <a:xfrm>
            <a:off x="4057043" y="1885581"/>
            <a:ext cx="1605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장바구니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F4FEB2E-4D3D-4AF6-84CF-025027A68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396" y="2246081"/>
            <a:ext cx="2503841" cy="13954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4F327E-4EE2-4B3E-9527-17B24FF0E3BE}"/>
              </a:ext>
            </a:extLst>
          </p:cNvPr>
          <p:cNvSpPr/>
          <p:nvPr/>
        </p:nvSpPr>
        <p:spPr>
          <a:xfrm>
            <a:off x="6743924" y="3707284"/>
            <a:ext cx="1121038" cy="4103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전체견적서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A926B7-86CE-4C99-A378-F3E12BE241E9}"/>
              </a:ext>
            </a:extLst>
          </p:cNvPr>
          <p:cNvSpPr/>
          <p:nvPr/>
        </p:nvSpPr>
        <p:spPr>
          <a:xfrm>
            <a:off x="7962637" y="3707284"/>
            <a:ext cx="1121038" cy="410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</a:rPr>
              <a:t>전체주문하기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C32349A-824B-4EC8-A6FA-F8E36D839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45" y="2203483"/>
            <a:ext cx="6017274" cy="2115495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86FF8F5D-25AE-4624-AF09-04C6E00EDE7D}"/>
              </a:ext>
            </a:extLst>
          </p:cNvPr>
          <p:cNvGrpSpPr/>
          <p:nvPr/>
        </p:nvGrpSpPr>
        <p:grpSpPr>
          <a:xfrm>
            <a:off x="263525" y="4918826"/>
            <a:ext cx="9466768" cy="1911461"/>
            <a:chOff x="263525" y="4913142"/>
            <a:chExt cx="9466768" cy="191146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336906F-4067-4F77-B264-E5B245620940}"/>
                </a:ext>
              </a:extLst>
            </p:cNvPr>
            <p:cNvSpPr txBox="1"/>
            <p:nvPr/>
          </p:nvSpPr>
          <p:spPr>
            <a:xfrm>
              <a:off x="649493" y="4970809"/>
              <a:ext cx="609689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HOME      COMPANY      AGREEMENT      PRIVACY     POLICY      GUIDE      PARTNER</a:t>
              </a: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BB5D903E-6F3C-4776-A2F7-B5B89FF33446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529275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5CE87B4-2D73-4236-9492-37E59D62C2A2}"/>
                </a:ext>
              </a:extLst>
            </p:cNvPr>
            <p:cNvSpPr txBox="1"/>
            <p:nvPr/>
          </p:nvSpPr>
          <p:spPr>
            <a:xfrm>
              <a:off x="699039" y="5420688"/>
              <a:ext cx="6096896" cy="8463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b="1" dirty="0"/>
                <a:t>CS CENTER</a:t>
              </a:r>
              <a:br>
                <a:rPr lang="en-US" altLang="ko-KR" sz="1100" b="1" dirty="0"/>
              </a:br>
              <a:r>
                <a:rPr lang="en-US" altLang="ko-KR" sz="1600" dirty="0"/>
                <a:t>02-000-0000 </a:t>
              </a:r>
              <a:br>
                <a:rPr lang="en-US" altLang="ko-KR" sz="1600" dirty="0"/>
              </a:br>
              <a:r>
                <a:rPr lang="en-US" altLang="ko-KR" sz="1000" dirty="0"/>
                <a:t>MON-FRI : AM 09:00 ~ PM 06:00  /  SAT, SUN, HOLIDAY OFF</a:t>
              </a:r>
              <a:br>
                <a:rPr lang="en-US" altLang="ko-KR" sz="1000" dirty="0"/>
              </a:br>
              <a:r>
                <a:rPr lang="en-US" altLang="ko-KR" sz="1000" dirty="0"/>
                <a:t>LUNCH     : AM 12:00 ~ PM 01:00</a:t>
              </a:r>
              <a:endParaRPr lang="en-US" altLang="ko-KR" sz="11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D736C9F-E80F-4F9A-9BE0-0156ADE7439C}"/>
                </a:ext>
              </a:extLst>
            </p:cNvPr>
            <p:cNvSpPr txBox="1"/>
            <p:nvPr/>
          </p:nvSpPr>
          <p:spPr>
            <a:xfrm>
              <a:off x="4614340" y="5425290"/>
              <a:ext cx="30475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/>
                <a:t>BANK INFO</a:t>
              </a:r>
              <a:br>
                <a:rPr lang="en-US" altLang="ko-KR" sz="1200" b="1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국민은행 </a:t>
              </a:r>
              <a:r>
                <a:rPr lang="en-US" altLang="ko-KR" sz="1000" dirty="0"/>
                <a:t>000-00-00000-0</a:t>
              </a:r>
              <a:br>
                <a:rPr lang="en-US" altLang="ko-KR" sz="1000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카카오뱅크 </a:t>
              </a:r>
              <a:r>
                <a:rPr lang="en-US" altLang="ko-KR" sz="1000" dirty="0"/>
                <a:t>00000-000-0000</a:t>
              </a:r>
            </a:p>
          </p:txBody>
        </p: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B004568C-94AE-4148-ABD9-FD1421B0741A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629037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42D1156-2DF6-4FEB-84C1-0B4D85147C52}"/>
                </a:ext>
              </a:extLst>
            </p:cNvPr>
            <p:cNvSpPr txBox="1"/>
            <p:nvPr/>
          </p:nvSpPr>
          <p:spPr>
            <a:xfrm>
              <a:off x="333450" y="6316772"/>
              <a:ext cx="9396843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+mn-ea"/>
                </a:rPr>
                <a:t>COMPANY :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 </a:t>
              </a:r>
              <a:r>
                <a:rPr lang="en-US" altLang="ko-KR" sz="900" dirty="0">
                  <a:latin typeface="+mn-ea"/>
                </a:rPr>
                <a:t>CEO : </a:t>
              </a:r>
              <a:r>
                <a:rPr lang="ko-KR" altLang="en-US" sz="900" dirty="0">
                  <a:latin typeface="+mn-ea"/>
                </a:rPr>
                <a:t>대표자 </a:t>
              </a:r>
              <a:r>
                <a:rPr lang="en-US" altLang="ko-KR" sz="900" dirty="0">
                  <a:latin typeface="+mn-ea"/>
                </a:rPr>
                <a:t>ADDRESS : ○○</a:t>
              </a:r>
              <a:r>
                <a:rPr lang="ko-KR" altLang="en-US" sz="900" dirty="0">
                  <a:latin typeface="+mn-ea"/>
                </a:rPr>
                <a:t>도 ○○시 ○○구 ○○○로 </a:t>
              </a:r>
              <a:r>
                <a:rPr lang="en-US" altLang="ko-KR" sz="900" dirty="0">
                  <a:latin typeface="+mn-ea"/>
                </a:rPr>
                <a:t>000 000</a:t>
              </a:r>
              <a:r>
                <a:rPr lang="ko-KR" altLang="en-US" sz="900" dirty="0">
                  <a:latin typeface="+mn-ea"/>
                </a:rPr>
                <a:t>동 </a:t>
              </a:r>
              <a:r>
                <a:rPr lang="en-US" altLang="ko-KR" sz="900" dirty="0">
                  <a:latin typeface="+mn-ea"/>
                </a:rPr>
                <a:t>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TEL : </a:t>
              </a:r>
              <a:r>
                <a:rPr lang="en-US" altLang="ko-KR" sz="900" dirty="0">
                  <a:latin typeface="+mn-ea"/>
                  <a:hlinkClick r:id="rId5"/>
                </a:rPr>
                <a:t>02-000-0000</a:t>
              </a:r>
              <a:r>
                <a:rPr lang="en-US" altLang="ko-KR" sz="900" dirty="0">
                  <a:latin typeface="+mn-ea"/>
                </a:rPr>
                <a:t> FAX : 031-0000-0000 BUSINESS LICENCE : 000-00-00000    </a:t>
              </a:r>
              <a:br>
                <a:rPr lang="en-US" altLang="ko-KR" sz="900" dirty="0">
                  <a:latin typeface="+mn-ea"/>
                </a:rPr>
              </a:br>
              <a:r>
                <a:rPr lang="ko-KR" altLang="en-US" sz="900" dirty="0">
                  <a:latin typeface="+mn-ea"/>
                </a:rPr>
                <a:t>사업자정보확인 </a:t>
              </a:r>
              <a:r>
                <a:rPr lang="en-US" altLang="ko-KR" sz="900" dirty="0">
                  <a:latin typeface="+mn-ea"/>
                </a:rPr>
                <a:t>ONLINE LICENCE : </a:t>
              </a:r>
              <a:r>
                <a:rPr lang="ko-KR" altLang="en-US" sz="900" dirty="0">
                  <a:latin typeface="+mn-ea"/>
                </a:rPr>
                <a:t>제</a:t>
              </a:r>
              <a:r>
                <a:rPr lang="en-US" altLang="ko-KR" sz="900" dirty="0">
                  <a:latin typeface="+mn-ea"/>
                </a:rPr>
                <a:t>0000-</a:t>
              </a:r>
              <a:r>
                <a:rPr lang="ko-KR" altLang="en-US" sz="900" dirty="0" err="1">
                  <a:latin typeface="+mn-ea"/>
                </a:rPr>
                <a:t>서울강남</a:t>
              </a:r>
              <a:r>
                <a:rPr lang="en-US" altLang="ko-KR" sz="900" dirty="0">
                  <a:latin typeface="+mn-ea"/>
                </a:rPr>
                <a:t>00000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PRIVACY OFFICER : </a:t>
              </a:r>
              <a:r>
                <a:rPr lang="ko-KR" altLang="en-US" sz="900" dirty="0">
                  <a:latin typeface="+mn-ea"/>
                </a:rPr>
                <a:t>책임자 </a:t>
              </a:r>
              <a:r>
                <a:rPr lang="en-US" altLang="ko-KR" sz="900" dirty="0">
                  <a:latin typeface="+mn-ea"/>
                </a:rPr>
                <a:t>(</a:t>
              </a:r>
              <a:r>
                <a:rPr lang="en-US" altLang="ko-KR" sz="900" dirty="0">
                  <a:latin typeface="+mn-ea"/>
                  <a:hlinkClick r:id="rId6"/>
                </a:rPr>
                <a:t>email_id@maildomain.com</a:t>
              </a:r>
              <a:r>
                <a:rPr lang="en-US" altLang="ko-KR" sz="900" dirty="0">
                  <a:latin typeface="+mn-ea"/>
                </a:rPr>
                <a:t>)</a:t>
              </a:r>
            </a:p>
            <a:p>
              <a:pPr algn="ctr"/>
              <a:r>
                <a:rPr lang="en-US" altLang="ko-KR" sz="900" dirty="0">
                  <a:latin typeface="+mn-ea"/>
                </a:rPr>
                <a:t>COPYRIGHT (c)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  </a:t>
              </a:r>
              <a:r>
                <a:rPr lang="en-US" altLang="ko-KR" sz="900" dirty="0">
                  <a:latin typeface="+mn-ea"/>
                </a:rPr>
                <a:t>ALL RIGHTS RESERVED.</a:t>
              </a: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505892F-C786-425F-9974-1E542713E496}"/>
                </a:ext>
              </a:extLst>
            </p:cNvPr>
            <p:cNvCxnSpPr>
              <a:cxnSpLocks/>
            </p:cNvCxnSpPr>
            <p:nvPr/>
          </p:nvCxnSpPr>
          <p:spPr>
            <a:xfrm>
              <a:off x="276284" y="4913142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D183EBD4-4B48-4866-B390-930BA826B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60671" y="4936445"/>
              <a:ext cx="1399696" cy="326033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4777CC6-507F-4306-B83F-5D34F62C6E5D}"/>
              </a:ext>
            </a:extLst>
          </p:cNvPr>
          <p:cNvGrpSpPr/>
          <p:nvPr/>
        </p:nvGrpSpPr>
        <p:grpSpPr>
          <a:xfrm>
            <a:off x="339011" y="855062"/>
            <a:ext cx="9219164" cy="957774"/>
            <a:chOff x="339011" y="855062"/>
            <a:chExt cx="9219164" cy="957774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A7687AC-59DB-4FF1-9DC5-F13B559DA328}"/>
                </a:ext>
              </a:extLst>
            </p:cNvPr>
            <p:cNvGrpSpPr/>
            <p:nvPr/>
          </p:nvGrpSpPr>
          <p:grpSpPr>
            <a:xfrm>
              <a:off x="339011" y="855062"/>
              <a:ext cx="9072792" cy="957774"/>
              <a:chOff x="339011" y="855062"/>
              <a:chExt cx="9072792" cy="957774"/>
            </a:xfrm>
          </p:grpSpPr>
          <p:pic>
            <p:nvPicPr>
              <p:cNvPr id="29" name="그래픽 28" descr="돋보기">
                <a:extLst>
                  <a:ext uri="{FF2B5EF4-FFF2-40B4-BE49-F238E27FC236}">
                    <a16:creationId xmlns:a16="http://schemas.microsoft.com/office/drawing/2014/main" id="{582655EE-7164-40E9-8839-D1208A87D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224680" y="856527"/>
                <a:ext cx="187123" cy="198343"/>
              </a:xfrm>
              <a:prstGeom prst="rect">
                <a:avLst/>
              </a:prstGeom>
            </p:spPr>
          </p:pic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5BDF3785-2027-43AE-B8DB-F56843AE7F2F}"/>
                  </a:ext>
                </a:extLst>
              </p:cNvPr>
              <p:cNvGrpSpPr/>
              <p:nvPr/>
            </p:nvGrpSpPr>
            <p:grpSpPr>
              <a:xfrm>
                <a:off x="339011" y="855062"/>
                <a:ext cx="7987215" cy="957774"/>
                <a:chOff x="339011" y="855062"/>
                <a:chExt cx="7987215" cy="957774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585B6F52-3E5E-4D4F-94FB-DBD8700574FA}"/>
                    </a:ext>
                  </a:extLst>
                </p:cNvPr>
                <p:cNvSpPr txBox="1"/>
                <p:nvPr/>
              </p:nvSpPr>
              <p:spPr>
                <a:xfrm>
                  <a:off x="3605994" y="855062"/>
                  <a:ext cx="22053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M</a:t>
                  </a:r>
                  <a:r>
                    <a:rPr lang="en-US" altLang="ko-KR" sz="10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astet</a:t>
                  </a:r>
                  <a:r>
                    <a:rPr lang="en-US" altLang="ko-KR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Cage</a:t>
                  </a:r>
                  <a:r>
                    <a:rPr lang="ko-KR" alt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</a:p>
              </p:txBody>
            </p: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E978106A-A348-4CDB-A0E4-EBC0F7C802DD}"/>
                    </a:ext>
                  </a:extLst>
                </p:cNvPr>
                <p:cNvGrpSpPr/>
                <p:nvPr/>
              </p:nvGrpSpPr>
              <p:grpSpPr>
                <a:xfrm>
                  <a:off x="1022353" y="1274060"/>
                  <a:ext cx="7303873" cy="538776"/>
                  <a:chOff x="1022353" y="2068720"/>
                  <a:chExt cx="7303873" cy="538776"/>
                </a:xfrm>
              </p:grpSpPr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547634EB-0173-4A08-AB22-A13AAD0ED0B6}"/>
                      </a:ext>
                    </a:extLst>
                  </p:cNvPr>
                  <p:cNvSpPr txBox="1"/>
                  <p:nvPr/>
                </p:nvSpPr>
                <p:spPr>
                  <a:xfrm>
                    <a:off x="1022353" y="2361275"/>
                    <a:ext cx="236597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/>
                      <a:t>올리기                    알리기</a:t>
                    </a: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EAC06705-F446-4ABE-B7CA-A286A5C7EFE3}"/>
                      </a:ext>
                    </a:extLst>
                  </p:cNvPr>
                  <p:cNvSpPr txBox="1"/>
                  <p:nvPr/>
                </p:nvSpPr>
                <p:spPr>
                  <a:xfrm>
                    <a:off x="1305568" y="2068720"/>
                    <a:ext cx="1875197" cy="2460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/>
                      <a:t>아이디어</a:t>
                    </a: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7F2DD6E-ED4E-4CE4-8FB3-6BEFE258A436}"/>
                      </a:ext>
                    </a:extLst>
                  </p:cNvPr>
                  <p:cNvSpPr txBox="1"/>
                  <p:nvPr/>
                </p:nvSpPr>
                <p:spPr>
                  <a:xfrm>
                    <a:off x="6230931" y="2068720"/>
                    <a:ext cx="1875197" cy="2460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err="1"/>
                      <a:t>스마트팩토리</a:t>
                    </a:r>
                    <a:endParaRPr lang="ko-KR" altLang="en-US" sz="1000" dirty="0"/>
                  </a:p>
                </p:txBody>
              </p: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E32370EB-82C7-454A-B254-937138BD04B3}"/>
                      </a:ext>
                    </a:extLst>
                  </p:cNvPr>
                  <p:cNvCxnSpPr/>
                  <p:nvPr/>
                </p:nvCxnSpPr>
                <p:spPr>
                  <a:xfrm>
                    <a:off x="1491450" y="2323090"/>
                    <a:ext cx="150343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직선 연결선 37">
                    <a:extLst>
                      <a:ext uri="{FF2B5EF4-FFF2-40B4-BE49-F238E27FC236}">
                        <a16:creationId xmlns:a16="http://schemas.microsoft.com/office/drawing/2014/main" id="{19CFD510-CE7B-4D77-9056-1A8978C0426D}"/>
                      </a:ext>
                    </a:extLst>
                  </p:cNvPr>
                  <p:cNvCxnSpPr/>
                  <p:nvPr/>
                </p:nvCxnSpPr>
                <p:spPr>
                  <a:xfrm>
                    <a:off x="6428796" y="2323090"/>
                    <a:ext cx="150343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B03B4D5-03F9-4806-AA7D-6ECE3AA99E6B}"/>
                      </a:ext>
                    </a:extLst>
                  </p:cNvPr>
                  <p:cNvSpPr txBox="1"/>
                  <p:nvPr/>
                </p:nvSpPr>
                <p:spPr>
                  <a:xfrm>
                    <a:off x="5960250" y="2356745"/>
                    <a:ext cx="236597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b="1" dirty="0" err="1">
                        <a:solidFill>
                          <a:srgbClr val="F56913"/>
                        </a:solidFill>
                      </a:rPr>
                      <a:t>주문넣기</a:t>
                    </a:r>
                    <a:r>
                      <a:rPr lang="ko-KR" altLang="en-US" sz="1000" dirty="0"/>
                      <a:t>                    소통하기</a:t>
                    </a:r>
                  </a:p>
                </p:txBody>
              </p:sp>
              <p:pic>
                <p:nvPicPr>
                  <p:cNvPr id="40" name="그래픽 39" descr="크리켓">
                    <a:extLst>
                      <a:ext uri="{FF2B5EF4-FFF2-40B4-BE49-F238E27FC236}">
                        <a16:creationId xmlns:a16="http://schemas.microsoft.com/office/drawing/2014/main" id="{0E1AA4A0-8BD1-4825-8A41-D07848C5C9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01064" y="2147221"/>
                    <a:ext cx="387795" cy="387795"/>
                  </a:xfrm>
                  <a:prstGeom prst="rect">
                    <a:avLst/>
                  </a:prstGeom>
                </p:spPr>
              </p:pic>
              <p:cxnSp>
                <p:nvCxnSpPr>
                  <p:cNvPr id="41" name="직선 화살표 연결선 40">
                    <a:extLst>
                      <a:ext uri="{FF2B5EF4-FFF2-40B4-BE49-F238E27FC236}">
                        <a16:creationId xmlns:a16="http://schemas.microsoft.com/office/drawing/2014/main" id="{C189B9B7-09CE-475A-A8A0-271433BCEB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6903" y="2323090"/>
                    <a:ext cx="209440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7BB24BB-54F7-4709-95D2-5B0386CA6774}"/>
                    </a:ext>
                  </a:extLst>
                </p:cNvPr>
                <p:cNvSpPr txBox="1"/>
                <p:nvPr/>
              </p:nvSpPr>
              <p:spPr>
                <a:xfrm>
                  <a:off x="339011" y="929748"/>
                  <a:ext cx="2705549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            사용자님</a:t>
                  </a:r>
                </a:p>
              </p:txBody>
            </p:sp>
          </p:grp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F19FD42-CE87-420D-9729-6DA63A36B8CE}"/>
                </a:ext>
              </a:extLst>
            </p:cNvPr>
            <p:cNvSpPr txBox="1"/>
            <p:nvPr/>
          </p:nvSpPr>
          <p:spPr>
            <a:xfrm>
              <a:off x="6852626" y="887505"/>
              <a:ext cx="27055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CART    ORDER    MYPAGE    CSCENTER </a:t>
              </a:r>
              <a:endParaRPr lang="ko-KR" altLang="en-US" sz="900" dirty="0"/>
            </a:p>
          </p:txBody>
        </p: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E76643F-DF2A-49E1-B71B-A760D567D607}"/>
              </a:ext>
            </a:extLst>
          </p:cNvPr>
          <p:cNvCxnSpPr>
            <a:cxnSpLocks/>
          </p:cNvCxnSpPr>
          <p:nvPr/>
        </p:nvCxnSpPr>
        <p:spPr>
          <a:xfrm>
            <a:off x="273633" y="1859185"/>
            <a:ext cx="9399493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0806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98EA043-F63F-4CA0-94BC-CD88AD0F06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5"/>
          <a:stretch/>
        </p:blipFill>
        <p:spPr>
          <a:xfrm>
            <a:off x="5749536" y="2134397"/>
            <a:ext cx="3409757" cy="190225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A7C40A6-5431-4015-A0B2-CAE9846C5DE5}"/>
              </a:ext>
            </a:extLst>
          </p:cNvPr>
          <p:cNvSpPr/>
          <p:nvPr/>
        </p:nvSpPr>
        <p:spPr>
          <a:xfrm>
            <a:off x="276112" y="887505"/>
            <a:ext cx="9405769" cy="573920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672AAD-CF83-48D8-A5A2-18A9BB2BB00F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0C34FDE-8884-439F-B5B7-A00A576AF3E0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3B909A9-F718-4BC2-AE8A-9F72A7E4BC49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주문결제 </a:t>
            </a:r>
            <a:r>
              <a:rPr lang="en-US" altLang="ko-KR" sz="900" dirty="0"/>
              <a:t>– </a:t>
            </a:r>
            <a:r>
              <a:rPr lang="ko-KR" altLang="en-US" sz="900" dirty="0"/>
              <a:t>주소 직접 등록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513BB-2E8F-45B7-9BD4-B2A0A6D4F0C3}"/>
              </a:ext>
            </a:extLst>
          </p:cNvPr>
          <p:cNvSpPr txBox="1"/>
          <p:nvPr/>
        </p:nvSpPr>
        <p:spPr>
          <a:xfrm>
            <a:off x="9973238" y="898164"/>
            <a:ext cx="18701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스크롤 다운 시 상단의 메뉴를 독립 프레임으로 유지한다</a:t>
            </a:r>
            <a:r>
              <a:rPr lang="en-US" altLang="ko-KR" sz="900" dirty="0"/>
              <a:t>. (</a:t>
            </a:r>
            <a:r>
              <a:rPr lang="ko-KR" altLang="en-US" sz="900" dirty="0"/>
              <a:t>반투명</a:t>
            </a:r>
            <a:r>
              <a:rPr lang="en-US" altLang="ko-KR" sz="9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메뉴 하단 프레임을 스크롤하여 상하로 움직인다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D16434-861A-4834-B4B8-1563B6CC9197}"/>
              </a:ext>
            </a:extLst>
          </p:cNvPr>
          <p:cNvSpPr txBox="1"/>
          <p:nvPr/>
        </p:nvSpPr>
        <p:spPr>
          <a:xfrm>
            <a:off x="4063949" y="1887549"/>
            <a:ext cx="1605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주문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결제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4F327E-4EE2-4B3E-9527-17B24FF0E3BE}"/>
              </a:ext>
            </a:extLst>
          </p:cNvPr>
          <p:cNvSpPr/>
          <p:nvPr/>
        </p:nvSpPr>
        <p:spPr>
          <a:xfrm>
            <a:off x="5735072" y="4068688"/>
            <a:ext cx="1928851" cy="472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/>
                </a:solidFill>
              </a:rPr>
              <a:t>예상 적립 혜택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구매확정 시 마일리지 최대 </a:t>
            </a:r>
            <a:r>
              <a:rPr lang="en-US" altLang="ko-KR" sz="800" dirty="0">
                <a:solidFill>
                  <a:schemeClr val="tx1"/>
                </a:solidFill>
              </a:rPr>
              <a:t>0</a:t>
            </a:r>
            <a:r>
              <a:rPr lang="ko-KR" altLang="en-US" sz="800" dirty="0">
                <a:solidFill>
                  <a:schemeClr val="tx1"/>
                </a:solidFill>
              </a:rPr>
              <a:t>원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978890-0332-474C-BD10-D2868D85C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25" y="2186634"/>
            <a:ext cx="4893991" cy="14703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12CBA1B-3778-4432-BFFB-66D8216F87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5772"/>
          <a:stretch/>
        </p:blipFill>
        <p:spPr>
          <a:xfrm>
            <a:off x="5752905" y="4744528"/>
            <a:ext cx="3327104" cy="17198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E9E187-C703-4B96-B79C-FA158DB770FB}"/>
              </a:ext>
            </a:extLst>
          </p:cNvPr>
          <p:cNvSpPr txBox="1"/>
          <p:nvPr/>
        </p:nvSpPr>
        <p:spPr>
          <a:xfrm>
            <a:off x="600249" y="3672510"/>
            <a:ext cx="1220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주문자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C03AD5-C266-441A-9B8D-C8E79963B3A1}"/>
              </a:ext>
            </a:extLst>
          </p:cNvPr>
          <p:cNvSpPr txBox="1"/>
          <p:nvPr/>
        </p:nvSpPr>
        <p:spPr>
          <a:xfrm>
            <a:off x="600249" y="3937883"/>
            <a:ext cx="1220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배송지</a:t>
            </a:r>
            <a:endParaRPr lang="ko-KR" altLang="en-US" sz="11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7F6C90D-68A7-4E8B-A462-F945AC450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036" y="4261449"/>
            <a:ext cx="4916279" cy="236004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B4D68C-D497-458C-983D-FFBEB5A4E0DC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A1876B-8751-4E5E-B392-B7C4D0BF3F6C}"/>
              </a:ext>
            </a:extLst>
          </p:cNvPr>
          <p:cNvSpPr/>
          <p:nvPr/>
        </p:nvSpPr>
        <p:spPr>
          <a:xfrm>
            <a:off x="9683003" y="1101122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004377-8C9A-47C1-92D9-F338E748E475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D0E41D82-301E-44A3-89E8-FB2DAF329FCB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B277A31-F5EC-48C0-A2D1-EEC481E20C97}"/>
              </a:ext>
            </a:extLst>
          </p:cNvPr>
          <p:cNvGrpSpPr/>
          <p:nvPr/>
        </p:nvGrpSpPr>
        <p:grpSpPr>
          <a:xfrm>
            <a:off x="339011" y="855062"/>
            <a:ext cx="9219164" cy="957774"/>
            <a:chOff x="339011" y="855062"/>
            <a:chExt cx="9219164" cy="957774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8988E4F1-0BE7-47C9-BD6B-2E08D56D7D1B}"/>
                </a:ext>
              </a:extLst>
            </p:cNvPr>
            <p:cNvGrpSpPr/>
            <p:nvPr/>
          </p:nvGrpSpPr>
          <p:grpSpPr>
            <a:xfrm>
              <a:off x="339011" y="855062"/>
              <a:ext cx="9072792" cy="957774"/>
              <a:chOff x="339011" y="855062"/>
              <a:chExt cx="9072792" cy="957774"/>
            </a:xfrm>
          </p:grpSpPr>
          <p:pic>
            <p:nvPicPr>
              <p:cNvPr id="48" name="그래픽 47" descr="돋보기">
                <a:extLst>
                  <a:ext uri="{FF2B5EF4-FFF2-40B4-BE49-F238E27FC236}">
                    <a16:creationId xmlns:a16="http://schemas.microsoft.com/office/drawing/2014/main" id="{80A1783D-BCF2-4C64-A351-6429A84357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224680" y="856527"/>
                <a:ext cx="187123" cy="198343"/>
              </a:xfrm>
              <a:prstGeom prst="rect">
                <a:avLst/>
              </a:prstGeom>
            </p:spPr>
          </p:pic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6B379638-A024-4C4B-9CFB-727060FAE899}"/>
                  </a:ext>
                </a:extLst>
              </p:cNvPr>
              <p:cNvGrpSpPr/>
              <p:nvPr/>
            </p:nvGrpSpPr>
            <p:grpSpPr>
              <a:xfrm>
                <a:off x="339011" y="855062"/>
                <a:ext cx="7987215" cy="957774"/>
                <a:chOff x="339011" y="855062"/>
                <a:chExt cx="7987215" cy="957774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F371A7-A2BB-4724-975B-8B018EC9D03A}"/>
                    </a:ext>
                  </a:extLst>
                </p:cNvPr>
                <p:cNvSpPr txBox="1"/>
                <p:nvPr/>
              </p:nvSpPr>
              <p:spPr>
                <a:xfrm>
                  <a:off x="3605994" y="855062"/>
                  <a:ext cx="22053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M</a:t>
                  </a:r>
                  <a:r>
                    <a:rPr lang="en-US" altLang="ko-KR" sz="10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astet</a:t>
                  </a:r>
                  <a:r>
                    <a:rPr lang="en-US" altLang="ko-KR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Cage</a:t>
                  </a:r>
                  <a:r>
                    <a:rPr lang="ko-KR" alt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</a:p>
              </p:txBody>
            </p:sp>
            <p:grpSp>
              <p:nvGrpSpPr>
                <p:cNvPr id="51" name="그룹 50">
                  <a:extLst>
                    <a:ext uri="{FF2B5EF4-FFF2-40B4-BE49-F238E27FC236}">
                      <a16:creationId xmlns:a16="http://schemas.microsoft.com/office/drawing/2014/main" id="{354F19C4-5ECF-4F1E-B362-A427FAFC69C4}"/>
                    </a:ext>
                  </a:extLst>
                </p:cNvPr>
                <p:cNvGrpSpPr/>
                <p:nvPr/>
              </p:nvGrpSpPr>
              <p:grpSpPr>
                <a:xfrm>
                  <a:off x="1022353" y="1274060"/>
                  <a:ext cx="7303873" cy="538776"/>
                  <a:chOff x="1022353" y="2068720"/>
                  <a:chExt cx="7303873" cy="538776"/>
                </a:xfrm>
              </p:grpSpPr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449DAAC4-EDC9-4222-9107-C76A07ABAA2A}"/>
                      </a:ext>
                    </a:extLst>
                  </p:cNvPr>
                  <p:cNvSpPr txBox="1"/>
                  <p:nvPr/>
                </p:nvSpPr>
                <p:spPr>
                  <a:xfrm>
                    <a:off x="1022353" y="2361275"/>
                    <a:ext cx="236597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/>
                      <a:t>올리기                    알리기</a:t>
                    </a: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80FEA51-5427-4EA2-A773-79B0CE7084A4}"/>
                      </a:ext>
                    </a:extLst>
                  </p:cNvPr>
                  <p:cNvSpPr txBox="1"/>
                  <p:nvPr/>
                </p:nvSpPr>
                <p:spPr>
                  <a:xfrm>
                    <a:off x="1305568" y="2068720"/>
                    <a:ext cx="1875197" cy="2460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/>
                      <a:t>아이디어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C624E6C6-DE53-49D8-B757-8FC838C5B2FA}"/>
                      </a:ext>
                    </a:extLst>
                  </p:cNvPr>
                  <p:cNvSpPr txBox="1"/>
                  <p:nvPr/>
                </p:nvSpPr>
                <p:spPr>
                  <a:xfrm>
                    <a:off x="6230931" y="2068720"/>
                    <a:ext cx="1875197" cy="2460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err="1"/>
                      <a:t>스마트팩토리</a:t>
                    </a:r>
                    <a:endParaRPr lang="ko-KR" altLang="en-US" sz="1000" dirty="0"/>
                  </a:p>
                </p:txBody>
              </p:sp>
              <p:cxnSp>
                <p:nvCxnSpPr>
                  <p:cNvPr id="56" name="직선 연결선 55">
                    <a:extLst>
                      <a:ext uri="{FF2B5EF4-FFF2-40B4-BE49-F238E27FC236}">
                        <a16:creationId xmlns:a16="http://schemas.microsoft.com/office/drawing/2014/main" id="{88C61A7D-7113-4007-B288-128460B64711}"/>
                      </a:ext>
                    </a:extLst>
                  </p:cNvPr>
                  <p:cNvCxnSpPr/>
                  <p:nvPr/>
                </p:nvCxnSpPr>
                <p:spPr>
                  <a:xfrm>
                    <a:off x="1491450" y="2323090"/>
                    <a:ext cx="150343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직선 연결선 56">
                    <a:extLst>
                      <a:ext uri="{FF2B5EF4-FFF2-40B4-BE49-F238E27FC236}">
                        <a16:creationId xmlns:a16="http://schemas.microsoft.com/office/drawing/2014/main" id="{A4AB6397-9DD0-480B-B624-3AA8A75597E1}"/>
                      </a:ext>
                    </a:extLst>
                  </p:cNvPr>
                  <p:cNvCxnSpPr/>
                  <p:nvPr/>
                </p:nvCxnSpPr>
                <p:spPr>
                  <a:xfrm>
                    <a:off x="6428796" y="2323090"/>
                    <a:ext cx="150343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0607C259-6278-43C2-B32B-C0FBE40C0C83}"/>
                      </a:ext>
                    </a:extLst>
                  </p:cNvPr>
                  <p:cNvSpPr txBox="1"/>
                  <p:nvPr/>
                </p:nvSpPr>
                <p:spPr>
                  <a:xfrm>
                    <a:off x="5960250" y="2356745"/>
                    <a:ext cx="236597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b="1" dirty="0" err="1">
                        <a:solidFill>
                          <a:srgbClr val="F56913"/>
                        </a:solidFill>
                      </a:rPr>
                      <a:t>주문넣기</a:t>
                    </a:r>
                    <a:r>
                      <a:rPr lang="ko-KR" altLang="en-US" sz="1000" dirty="0"/>
                      <a:t>                    소통하기</a:t>
                    </a:r>
                  </a:p>
                </p:txBody>
              </p:sp>
              <p:pic>
                <p:nvPicPr>
                  <p:cNvPr id="59" name="그래픽 58" descr="크리켓">
                    <a:extLst>
                      <a:ext uri="{FF2B5EF4-FFF2-40B4-BE49-F238E27FC236}">
                        <a16:creationId xmlns:a16="http://schemas.microsoft.com/office/drawing/2014/main" id="{3CDCA249-6ABF-4881-94DA-9580ABAB4C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01064" y="2147221"/>
                    <a:ext cx="387795" cy="387795"/>
                  </a:xfrm>
                  <a:prstGeom prst="rect">
                    <a:avLst/>
                  </a:prstGeom>
                </p:spPr>
              </p:pic>
              <p:cxnSp>
                <p:nvCxnSpPr>
                  <p:cNvPr id="60" name="직선 화살표 연결선 59">
                    <a:extLst>
                      <a:ext uri="{FF2B5EF4-FFF2-40B4-BE49-F238E27FC236}">
                        <a16:creationId xmlns:a16="http://schemas.microsoft.com/office/drawing/2014/main" id="{C3DDE9C3-354C-4F38-9713-3657F0C54D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6903" y="2323090"/>
                    <a:ext cx="209440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30786AE-5C54-4491-AC9B-FD0EC54BA48E}"/>
                    </a:ext>
                  </a:extLst>
                </p:cNvPr>
                <p:cNvSpPr txBox="1"/>
                <p:nvPr/>
              </p:nvSpPr>
              <p:spPr>
                <a:xfrm>
                  <a:off x="339011" y="929748"/>
                  <a:ext cx="2705549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            사용자님</a:t>
                  </a:r>
                </a:p>
              </p:txBody>
            </p:sp>
          </p:grp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BFBE19-C071-4FF8-84BC-BA1360D060F3}"/>
                </a:ext>
              </a:extLst>
            </p:cNvPr>
            <p:cNvSpPr txBox="1"/>
            <p:nvPr/>
          </p:nvSpPr>
          <p:spPr>
            <a:xfrm>
              <a:off x="6852626" y="887505"/>
              <a:ext cx="27055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CART    ORDER    MYPAGE    CSCENTER </a:t>
              </a:r>
              <a:endParaRPr lang="ko-KR" altLang="en-US" sz="900" dirty="0"/>
            </a:p>
          </p:txBody>
        </p:sp>
      </p:grp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770011F-B00A-46CE-9841-8E9B967557DE}"/>
              </a:ext>
            </a:extLst>
          </p:cNvPr>
          <p:cNvCxnSpPr>
            <a:cxnSpLocks/>
          </p:cNvCxnSpPr>
          <p:nvPr/>
        </p:nvCxnSpPr>
        <p:spPr>
          <a:xfrm>
            <a:off x="273633" y="1859185"/>
            <a:ext cx="9399493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0105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98EA043-F63F-4CA0-94BC-CD88AD0F06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5" t="62501"/>
          <a:stretch/>
        </p:blipFill>
        <p:spPr>
          <a:xfrm>
            <a:off x="5749536" y="1844675"/>
            <a:ext cx="3409757" cy="7133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A7C40A6-5431-4015-A0B2-CAE9846C5DE5}"/>
              </a:ext>
            </a:extLst>
          </p:cNvPr>
          <p:cNvSpPr/>
          <p:nvPr/>
        </p:nvSpPr>
        <p:spPr>
          <a:xfrm>
            <a:off x="276112" y="887505"/>
            <a:ext cx="9405769" cy="573920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1ADA947-78E3-4C74-8E01-A2AC759DFF0E}"/>
              </a:ext>
            </a:extLst>
          </p:cNvPr>
          <p:cNvCxnSpPr>
            <a:cxnSpLocks/>
          </p:cNvCxnSpPr>
          <p:nvPr/>
        </p:nvCxnSpPr>
        <p:spPr>
          <a:xfrm>
            <a:off x="4544613" y="1982150"/>
            <a:ext cx="743255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672AAD-CF83-48D8-A5A2-18A9BB2BB00F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513BB-2E8F-45B7-9BD4-B2A0A6D4F0C3}"/>
              </a:ext>
            </a:extLst>
          </p:cNvPr>
          <p:cNvSpPr txBox="1"/>
          <p:nvPr/>
        </p:nvSpPr>
        <p:spPr>
          <a:xfrm>
            <a:off x="9973238" y="898164"/>
            <a:ext cx="18701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스크롤 다운 시 상단의 메뉴를 독립 프레임으로 유지한다</a:t>
            </a:r>
            <a:r>
              <a:rPr lang="en-US" altLang="ko-KR" sz="900" dirty="0"/>
              <a:t>. (</a:t>
            </a:r>
            <a:r>
              <a:rPr lang="ko-KR" altLang="en-US" sz="900" dirty="0"/>
              <a:t>반투명</a:t>
            </a:r>
            <a:r>
              <a:rPr lang="en-US" altLang="ko-KR" sz="900" dirty="0"/>
              <a:t>)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메뉴 하단 프레임을 스크롤하여 상하로 움직인다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4F327E-4EE2-4B3E-9527-17B24FF0E3BE}"/>
              </a:ext>
            </a:extLst>
          </p:cNvPr>
          <p:cNvSpPr/>
          <p:nvPr/>
        </p:nvSpPr>
        <p:spPr>
          <a:xfrm>
            <a:off x="5735072" y="2590032"/>
            <a:ext cx="1928851" cy="472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/>
                </a:solidFill>
              </a:rPr>
              <a:t>예상 적립 혜택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구매확정 시 마일리지 최대 </a:t>
            </a:r>
            <a:r>
              <a:rPr lang="en-US" altLang="ko-KR" sz="800" dirty="0">
                <a:solidFill>
                  <a:schemeClr val="tx1"/>
                </a:solidFill>
              </a:rPr>
              <a:t>0</a:t>
            </a:r>
            <a:r>
              <a:rPr lang="ko-KR" altLang="en-US" sz="800" dirty="0">
                <a:solidFill>
                  <a:schemeClr val="tx1"/>
                </a:solidFill>
              </a:rPr>
              <a:t>원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978890-0332-474C-BD10-D2868D85C8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9291"/>
          <a:stretch/>
        </p:blipFill>
        <p:spPr>
          <a:xfrm>
            <a:off x="695325" y="1873852"/>
            <a:ext cx="4893991" cy="3044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12CBA1B-3778-4432-BFFB-66D8216F87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5772"/>
          <a:stretch/>
        </p:blipFill>
        <p:spPr>
          <a:xfrm>
            <a:off x="5752905" y="3209997"/>
            <a:ext cx="3327104" cy="19022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288B587-8A41-422A-A710-C9F18DE533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905" y="3209997"/>
            <a:ext cx="3327104" cy="22584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E9E187-C703-4B96-B79C-FA158DB770FB}"/>
              </a:ext>
            </a:extLst>
          </p:cNvPr>
          <p:cNvSpPr txBox="1"/>
          <p:nvPr/>
        </p:nvSpPr>
        <p:spPr>
          <a:xfrm>
            <a:off x="600249" y="2193854"/>
            <a:ext cx="1220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주문자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C03AD5-C266-441A-9B8D-C8E79963B3A1}"/>
              </a:ext>
            </a:extLst>
          </p:cNvPr>
          <p:cNvSpPr txBox="1"/>
          <p:nvPr/>
        </p:nvSpPr>
        <p:spPr>
          <a:xfrm>
            <a:off x="600249" y="2459227"/>
            <a:ext cx="1220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배송지</a:t>
            </a:r>
            <a:endParaRPr lang="ko-KR" altLang="en-US" sz="11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7F6C90D-68A7-4E8B-A462-F945AC450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036" y="2722672"/>
            <a:ext cx="4916279" cy="254668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DADDC88-305A-4BEC-A412-CA37FE14A208}"/>
              </a:ext>
            </a:extLst>
          </p:cNvPr>
          <p:cNvSpPr/>
          <p:nvPr/>
        </p:nvSpPr>
        <p:spPr>
          <a:xfrm>
            <a:off x="5749536" y="5559092"/>
            <a:ext cx="3327104" cy="410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결제하기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8671EE7-1DBB-4CA3-A4DB-3D35DF758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325" y="5286452"/>
            <a:ext cx="2193365" cy="94144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01FC10F-28CE-4EA6-94F2-A78CE392A14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75652"/>
          <a:stretch/>
        </p:blipFill>
        <p:spPr>
          <a:xfrm>
            <a:off x="273633" y="6225334"/>
            <a:ext cx="9467909" cy="47203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946B4C-E50D-4213-B55F-918A3DA23DD3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BBF0B9-FC27-482B-8551-AAC2A06F4001}"/>
              </a:ext>
            </a:extLst>
          </p:cNvPr>
          <p:cNvSpPr/>
          <p:nvPr/>
        </p:nvSpPr>
        <p:spPr>
          <a:xfrm>
            <a:off x="9683003" y="3622647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884F71-592B-422A-9156-7FE5DD4C4DE5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4DF94EB0-625D-4C57-AF07-850FEE3CA28E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439737A-E038-4986-9773-A32A51DF222F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914891-39CC-49D7-BBA0-E8A2E28F1533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주문결제 </a:t>
            </a:r>
            <a:r>
              <a:rPr lang="en-US" altLang="ko-KR" sz="900" dirty="0"/>
              <a:t>– </a:t>
            </a:r>
            <a:r>
              <a:rPr lang="ko-KR" altLang="en-US" sz="900" dirty="0"/>
              <a:t>주소 직접 등록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EACC72A-BE37-4D03-9181-D1FE7E2C18A3}"/>
              </a:ext>
            </a:extLst>
          </p:cNvPr>
          <p:cNvGrpSpPr/>
          <p:nvPr/>
        </p:nvGrpSpPr>
        <p:grpSpPr>
          <a:xfrm>
            <a:off x="339011" y="855062"/>
            <a:ext cx="9219164" cy="957774"/>
            <a:chOff x="339011" y="855062"/>
            <a:chExt cx="9219164" cy="95777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67C8A03-18FB-4E06-83A4-CEBDD7CFC883}"/>
                </a:ext>
              </a:extLst>
            </p:cNvPr>
            <p:cNvGrpSpPr/>
            <p:nvPr/>
          </p:nvGrpSpPr>
          <p:grpSpPr>
            <a:xfrm>
              <a:off x="339011" y="855062"/>
              <a:ext cx="9072792" cy="957774"/>
              <a:chOff x="339011" y="855062"/>
              <a:chExt cx="9072792" cy="957774"/>
            </a:xfrm>
          </p:grpSpPr>
          <p:pic>
            <p:nvPicPr>
              <p:cNvPr id="31" name="그래픽 30" descr="돋보기">
                <a:extLst>
                  <a:ext uri="{FF2B5EF4-FFF2-40B4-BE49-F238E27FC236}">
                    <a16:creationId xmlns:a16="http://schemas.microsoft.com/office/drawing/2014/main" id="{F2108ED2-1E4F-4268-81A9-08337FF04A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224680" y="856527"/>
                <a:ext cx="187123" cy="198343"/>
              </a:xfrm>
              <a:prstGeom prst="rect">
                <a:avLst/>
              </a:prstGeom>
            </p:spPr>
          </p:pic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B71CCE9-DFED-4D42-AB4B-BDB32519249A}"/>
                  </a:ext>
                </a:extLst>
              </p:cNvPr>
              <p:cNvGrpSpPr/>
              <p:nvPr/>
            </p:nvGrpSpPr>
            <p:grpSpPr>
              <a:xfrm>
                <a:off x="339011" y="855062"/>
                <a:ext cx="7987215" cy="957774"/>
                <a:chOff x="339011" y="855062"/>
                <a:chExt cx="7987215" cy="957774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2190641-FE86-4AB7-BB4C-4300476A3225}"/>
                    </a:ext>
                  </a:extLst>
                </p:cNvPr>
                <p:cNvSpPr txBox="1"/>
                <p:nvPr/>
              </p:nvSpPr>
              <p:spPr>
                <a:xfrm>
                  <a:off x="3605994" y="855062"/>
                  <a:ext cx="22053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M</a:t>
                  </a:r>
                  <a:r>
                    <a:rPr lang="en-US" altLang="ko-KR" sz="10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astet</a:t>
                  </a:r>
                  <a:r>
                    <a:rPr lang="en-US" altLang="ko-KR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Cage</a:t>
                  </a:r>
                  <a:r>
                    <a:rPr lang="ko-KR" altLang="en-US" sz="14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</a:p>
              </p:txBody>
            </p:sp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96C182FD-69BF-485A-86FD-E293660754A8}"/>
                    </a:ext>
                  </a:extLst>
                </p:cNvPr>
                <p:cNvGrpSpPr/>
                <p:nvPr/>
              </p:nvGrpSpPr>
              <p:grpSpPr>
                <a:xfrm>
                  <a:off x="1022353" y="1274060"/>
                  <a:ext cx="7303873" cy="538776"/>
                  <a:chOff x="1022353" y="2068720"/>
                  <a:chExt cx="7303873" cy="538776"/>
                </a:xfrm>
              </p:grpSpPr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0C5C2EB2-0C24-4959-AEA4-DCBC1F554CC5}"/>
                      </a:ext>
                    </a:extLst>
                  </p:cNvPr>
                  <p:cNvSpPr txBox="1"/>
                  <p:nvPr/>
                </p:nvSpPr>
                <p:spPr>
                  <a:xfrm>
                    <a:off x="1022353" y="2361275"/>
                    <a:ext cx="236597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/>
                      <a:t>올리기                    알리기</a:t>
                    </a: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F8EED42-BC67-4C8C-A33C-CAD2163E8116}"/>
                      </a:ext>
                    </a:extLst>
                  </p:cNvPr>
                  <p:cNvSpPr txBox="1"/>
                  <p:nvPr/>
                </p:nvSpPr>
                <p:spPr>
                  <a:xfrm>
                    <a:off x="1305568" y="2068720"/>
                    <a:ext cx="1875197" cy="2460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/>
                      <a:t>아이디어</a:t>
                    </a: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AD025995-F587-41D9-AF62-F82344E8C246}"/>
                      </a:ext>
                    </a:extLst>
                  </p:cNvPr>
                  <p:cNvSpPr txBox="1"/>
                  <p:nvPr/>
                </p:nvSpPr>
                <p:spPr>
                  <a:xfrm>
                    <a:off x="6230931" y="2068720"/>
                    <a:ext cx="1875197" cy="2460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dirty="0" err="1"/>
                      <a:t>스마트팩토리</a:t>
                    </a:r>
                    <a:endParaRPr lang="ko-KR" altLang="en-US" sz="1000" dirty="0"/>
                  </a:p>
                </p:txBody>
              </p:sp>
              <p:cxnSp>
                <p:nvCxnSpPr>
                  <p:cNvPr id="40" name="직선 연결선 39">
                    <a:extLst>
                      <a:ext uri="{FF2B5EF4-FFF2-40B4-BE49-F238E27FC236}">
                        <a16:creationId xmlns:a16="http://schemas.microsoft.com/office/drawing/2014/main" id="{5940A957-C695-438D-9BE7-C58C57C2BDE2}"/>
                      </a:ext>
                    </a:extLst>
                  </p:cNvPr>
                  <p:cNvCxnSpPr/>
                  <p:nvPr/>
                </p:nvCxnSpPr>
                <p:spPr>
                  <a:xfrm>
                    <a:off x="1491450" y="2323090"/>
                    <a:ext cx="150343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직선 연결선 41">
                    <a:extLst>
                      <a:ext uri="{FF2B5EF4-FFF2-40B4-BE49-F238E27FC236}">
                        <a16:creationId xmlns:a16="http://schemas.microsoft.com/office/drawing/2014/main" id="{B42AAADE-113A-42CF-8018-DC33C42D429F}"/>
                      </a:ext>
                    </a:extLst>
                  </p:cNvPr>
                  <p:cNvCxnSpPr/>
                  <p:nvPr/>
                </p:nvCxnSpPr>
                <p:spPr>
                  <a:xfrm>
                    <a:off x="6428796" y="2323090"/>
                    <a:ext cx="1503431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509622C6-0A81-40A5-BEFF-F11CBBA01634}"/>
                      </a:ext>
                    </a:extLst>
                  </p:cNvPr>
                  <p:cNvSpPr txBox="1"/>
                  <p:nvPr/>
                </p:nvSpPr>
                <p:spPr>
                  <a:xfrm>
                    <a:off x="5960250" y="2356745"/>
                    <a:ext cx="2365976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000" b="1" dirty="0" err="1">
                        <a:solidFill>
                          <a:srgbClr val="F56913"/>
                        </a:solidFill>
                      </a:rPr>
                      <a:t>주문넣기</a:t>
                    </a:r>
                    <a:r>
                      <a:rPr lang="ko-KR" altLang="en-US" sz="1000" dirty="0"/>
                      <a:t>                    소통하기</a:t>
                    </a:r>
                  </a:p>
                </p:txBody>
              </p:sp>
              <p:pic>
                <p:nvPicPr>
                  <p:cNvPr id="44" name="그래픽 43" descr="크리켓">
                    <a:extLst>
                      <a:ext uri="{FF2B5EF4-FFF2-40B4-BE49-F238E27FC236}">
                        <a16:creationId xmlns:a16="http://schemas.microsoft.com/office/drawing/2014/main" id="{4A58FEE8-2D6E-4346-84B5-D0ADFEFA2B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01064" y="2147221"/>
                    <a:ext cx="387795" cy="387795"/>
                  </a:xfrm>
                  <a:prstGeom prst="rect">
                    <a:avLst/>
                  </a:prstGeom>
                </p:spPr>
              </p:pic>
              <p:cxnSp>
                <p:nvCxnSpPr>
                  <p:cNvPr id="45" name="직선 화살표 연결선 44">
                    <a:extLst>
                      <a:ext uri="{FF2B5EF4-FFF2-40B4-BE49-F238E27FC236}">
                        <a16:creationId xmlns:a16="http://schemas.microsoft.com/office/drawing/2014/main" id="{70C21BA4-FAD2-496A-AB9D-50B6BA71FC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6903" y="2323090"/>
                    <a:ext cx="209440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89109F8-19D7-4AD8-8C7A-FDE46AC6B3B3}"/>
                    </a:ext>
                  </a:extLst>
                </p:cNvPr>
                <p:cNvSpPr txBox="1"/>
                <p:nvPr/>
              </p:nvSpPr>
              <p:spPr>
                <a:xfrm>
                  <a:off x="339011" y="929748"/>
                  <a:ext cx="2705549" cy="2308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            사용자님</a:t>
                  </a:r>
                </a:p>
              </p:txBody>
            </p:sp>
          </p:grp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7BC6976-7B27-445F-9F57-266ADB43391C}"/>
                </a:ext>
              </a:extLst>
            </p:cNvPr>
            <p:cNvSpPr txBox="1"/>
            <p:nvPr/>
          </p:nvSpPr>
          <p:spPr>
            <a:xfrm>
              <a:off x="6852626" y="887505"/>
              <a:ext cx="27055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CART    ORDER    MYPAGE    CSCENTER </a:t>
              </a:r>
              <a:endParaRPr lang="ko-KR" altLang="en-US" sz="900" dirty="0"/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936AEFD-8C94-4873-A5CF-53EFB91C4484}"/>
              </a:ext>
            </a:extLst>
          </p:cNvPr>
          <p:cNvCxnSpPr>
            <a:cxnSpLocks/>
          </p:cNvCxnSpPr>
          <p:nvPr/>
        </p:nvCxnSpPr>
        <p:spPr>
          <a:xfrm>
            <a:off x="273633" y="1859185"/>
            <a:ext cx="9399493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4974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98EA043-F63F-4CA0-94BC-CD88AD0F06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45" t="71291"/>
          <a:stretch/>
        </p:blipFill>
        <p:spPr>
          <a:xfrm>
            <a:off x="5749536" y="1333258"/>
            <a:ext cx="3409757" cy="54611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A7C40A6-5431-4015-A0B2-CAE9846C5DE5}"/>
              </a:ext>
            </a:extLst>
          </p:cNvPr>
          <p:cNvSpPr/>
          <p:nvPr/>
        </p:nvSpPr>
        <p:spPr>
          <a:xfrm>
            <a:off x="276112" y="887505"/>
            <a:ext cx="9405769" cy="573920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A2C0D2-86FC-48CB-9257-633CAC484CC4}"/>
              </a:ext>
            </a:extLst>
          </p:cNvPr>
          <p:cNvSpPr/>
          <p:nvPr/>
        </p:nvSpPr>
        <p:spPr>
          <a:xfrm>
            <a:off x="1671917" y="894186"/>
            <a:ext cx="484094" cy="40934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ALL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8EE786-58BF-4B19-881C-433E27EC5613}"/>
              </a:ext>
            </a:extLst>
          </p:cNvPr>
          <p:cNvSpPr txBox="1"/>
          <p:nvPr/>
        </p:nvSpPr>
        <p:spPr>
          <a:xfrm>
            <a:off x="1464449" y="983443"/>
            <a:ext cx="71556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아이디어올리기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   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모든상품보기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     </a:t>
            </a:r>
            <a:r>
              <a:rPr lang="ko-KR" altLang="en-US" sz="900" b="1" dirty="0">
                <a:solidFill>
                  <a:schemeClr val="accent2"/>
                </a:solidFill>
              </a:rPr>
              <a:t>신규상품보기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  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인기상품  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  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제조사별 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  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 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1ADA947-78E3-4C74-8E01-A2AC759DFF0E}"/>
              </a:ext>
            </a:extLst>
          </p:cNvPr>
          <p:cNvCxnSpPr>
            <a:cxnSpLocks/>
          </p:cNvCxnSpPr>
          <p:nvPr/>
        </p:nvCxnSpPr>
        <p:spPr>
          <a:xfrm>
            <a:off x="4544613" y="1303532"/>
            <a:ext cx="743255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672AAD-CF83-48D8-A5A2-18A9BB2BB00F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58CC2FD-EAD8-4F13-B982-662041004F41}"/>
              </a:ext>
            </a:extLst>
          </p:cNvPr>
          <p:cNvCxnSpPr>
            <a:cxnSpLocks/>
          </p:cNvCxnSpPr>
          <p:nvPr/>
        </p:nvCxnSpPr>
        <p:spPr>
          <a:xfrm>
            <a:off x="273633" y="1318591"/>
            <a:ext cx="9399493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9C513BB-2E8F-45B7-9BD4-B2A0A6D4F0C3}"/>
              </a:ext>
            </a:extLst>
          </p:cNvPr>
          <p:cNvSpPr txBox="1"/>
          <p:nvPr/>
        </p:nvSpPr>
        <p:spPr>
          <a:xfrm>
            <a:off x="9973238" y="898164"/>
            <a:ext cx="18701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결제수단을 선택 후 결제하기 버튼을 누르면 팝업으로 진행한다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4F327E-4EE2-4B3E-9527-17B24FF0E3BE}"/>
              </a:ext>
            </a:extLst>
          </p:cNvPr>
          <p:cNvSpPr/>
          <p:nvPr/>
        </p:nvSpPr>
        <p:spPr>
          <a:xfrm>
            <a:off x="5735072" y="1911414"/>
            <a:ext cx="1928851" cy="4720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/>
                </a:solidFill>
              </a:rPr>
              <a:t>예상 적립 혜택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- </a:t>
            </a:r>
            <a:r>
              <a:rPr lang="ko-KR" altLang="en-US" sz="800" dirty="0">
                <a:solidFill>
                  <a:schemeClr val="tx1"/>
                </a:solidFill>
              </a:rPr>
              <a:t>구매확정 시 마일리지 최대 </a:t>
            </a:r>
            <a:r>
              <a:rPr lang="en-US" altLang="ko-KR" sz="800" dirty="0">
                <a:solidFill>
                  <a:schemeClr val="tx1"/>
                </a:solidFill>
              </a:rPr>
              <a:t>0</a:t>
            </a:r>
            <a:r>
              <a:rPr lang="ko-KR" altLang="en-US" sz="800" dirty="0">
                <a:solidFill>
                  <a:schemeClr val="tx1"/>
                </a:solidFill>
              </a:rPr>
              <a:t>원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C978890-0332-474C-BD10-D2868D85C8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8678"/>
          <a:stretch/>
        </p:blipFill>
        <p:spPr>
          <a:xfrm>
            <a:off x="695325" y="1333258"/>
            <a:ext cx="4893991" cy="1664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12CBA1B-3778-4432-BFFB-66D8216F87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5772"/>
          <a:stretch/>
        </p:blipFill>
        <p:spPr>
          <a:xfrm>
            <a:off x="5752905" y="2531379"/>
            <a:ext cx="3327104" cy="190225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288B587-8A41-422A-A710-C9F18DE533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905" y="2531379"/>
            <a:ext cx="3327104" cy="22584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E9E187-C703-4B96-B79C-FA158DB770FB}"/>
              </a:ext>
            </a:extLst>
          </p:cNvPr>
          <p:cNvSpPr txBox="1"/>
          <p:nvPr/>
        </p:nvSpPr>
        <p:spPr>
          <a:xfrm>
            <a:off x="600249" y="1515236"/>
            <a:ext cx="1220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주문자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C03AD5-C266-441A-9B8D-C8E79963B3A1}"/>
              </a:ext>
            </a:extLst>
          </p:cNvPr>
          <p:cNvSpPr txBox="1"/>
          <p:nvPr/>
        </p:nvSpPr>
        <p:spPr>
          <a:xfrm>
            <a:off x="600249" y="1780609"/>
            <a:ext cx="1220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배송지</a:t>
            </a:r>
            <a:endParaRPr lang="ko-KR" altLang="en-US" sz="11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ADDC88-305A-4BEC-A412-CA37FE14A208}"/>
              </a:ext>
            </a:extLst>
          </p:cNvPr>
          <p:cNvSpPr/>
          <p:nvPr/>
        </p:nvSpPr>
        <p:spPr>
          <a:xfrm>
            <a:off x="5749536" y="4880474"/>
            <a:ext cx="3327104" cy="41032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결제하기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01FC10F-28CE-4EA6-94F2-A78CE392A14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2302"/>
          <a:stretch/>
        </p:blipFill>
        <p:spPr>
          <a:xfrm>
            <a:off x="273633" y="5701992"/>
            <a:ext cx="9467909" cy="924717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E946B4C-E50D-4213-B55F-918A3DA23DD3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DBBF0B9-FC27-482B-8551-AAC2A06F4001}"/>
              </a:ext>
            </a:extLst>
          </p:cNvPr>
          <p:cNvSpPr/>
          <p:nvPr/>
        </p:nvSpPr>
        <p:spPr>
          <a:xfrm>
            <a:off x="9683003" y="3622647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A884F71-592B-422A-9156-7FE5DD4C4DE5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4DF94EB0-625D-4C57-AF07-850FEE3CA28E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E1E4729-8A6B-4A39-8E0F-98FC0175A2C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3196"/>
          <a:stretch/>
        </p:blipFill>
        <p:spPr>
          <a:xfrm>
            <a:off x="695325" y="2056885"/>
            <a:ext cx="4893991" cy="223380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E75D7E6-CDA4-45EA-AC53-BA0D4D7A553C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B831D8-29EB-400B-90D7-377D71956DF6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주문결제 </a:t>
            </a:r>
            <a:r>
              <a:rPr lang="en-US" altLang="ko-KR" sz="900" dirty="0"/>
              <a:t>– </a:t>
            </a:r>
            <a:r>
              <a:rPr lang="ko-KR" altLang="en-US" sz="900" dirty="0" err="1"/>
              <a:t>결제창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38923F-9EEA-47F8-B011-888AA071062C}"/>
              </a:ext>
            </a:extLst>
          </p:cNvPr>
          <p:cNvSpPr/>
          <p:nvPr/>
        </p:nvSpPr>
        <p:spPr>
          <a:xfrm>
            <a:off x="3121494" y="1747363"/>
            <a:ext cx="4640273" cy="3850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결제창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</a:rPr>
              <a:t>각 </a:t>
            </a:r>
            <a:r>
              <a:rPr lang="ko-KR" altLang="en-US" sz="1100" b="1" dirty="0" err="1">
                <a:solidFill>
                  <a:schemeClr val="tx1"/>
                </a:solidFill>
              </a:rPr>
              <a:t>선택별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0428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4687A7D-A3BD-4965-AE06-21A329E312A6}"/>
              </a:ext>
            </a:extLst>
          </p:cNvPr>
          <p:cNvSpPr/>
          <p:nvPr/>
        </p:nvSpPr>
        <p:spPr>
          <a:xfrm rot="5400000">
            <a:off x="4631120" y="870993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027EB-74F9-4FCF-B235-E68E53C06DA1}"/>
              </a:ext>
            </a:extLst>
          </p:cNvPr>
          <p:cNvSpPr txBox="1"/>
          <p:nvPr/>
        </p:nvSpPr>
        <p:spPr>
          <a:xfrm>
            <a:off x="276112" y="840174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5D760-0910-4A78-8B1A-3093A68F6118}"/>
              </a:ext>
            </a:extLst>
          </p:cNvPr>
          <p:cNvSpPr txBox="1"/>
          <p:nvPr/>
        </p:nvSpPr>
        <p:spPr>
          <a:xfrm>
            <a:off x="3605994" y="855062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42FFB551-64CB-46AC-B5CA-E9220D2C6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856527"/>
            <a:ext cx="187123" cy="19834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2AF059-E6DF-48DA-ADD5-7738AACFDD59}"/>
              </a:ext>
            </a:extLst>
          </p:cNvPr>
          <p:cNvGrpSpPr/>
          <p:nvPr/>
        </p:nvGrpSpPr>
        <p:grpSpPr>
          <a:xfrm>
            <a:off x="1022353" y="1274060"/>
            <a:ext cx="7303873" cy="538776"/>
            <a:chOff x="1022353" y="2068720"/>
            <a:chExt cx="7303873" cy="5387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D9128E-771C-4D24-A818-960664B981CE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올리기</a:t>
              </a:r>
              <a:r>
                <a:rPr lang="ko-KR" altLang="en-US" sz="1000" dirty="0"/>
                <a:t>                    알리기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B43FB4-E449-4024-BAB9-76588F63A315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77C9AB-BE74-4D31-A2D2-68B6C7CB53AB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CA66F99-1D3B-4788-BA43-54099DE36445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E37262-E838-4FA4-A3BB-FB9FE1AE8AF9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87A6EC-B291-4FFB-A952-606650049CE2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</a:t>
              </a:r>
              <a:r>
                <a:rPr lang="ko-KR" altLang="en-US" sz="1000" b="1" dirty="0">
                  <a:solidFill>
                    <a:srgbClr val="F56913"/>
                  </a:solidFill>
                </a:rPr>
                <a:t>소통하기</a:t>
              </a:r>
            </a:p>
          </p:txBody>
        </p:sp>
        <p:pic>
          <p:nvPicPr>
            <p:cNvPr id="23" name="그래픽 22" descr="크리켓">
              <a:extLst>
                <a:ext uri="{FF2B5EF4-FFF2-40B4-BE49-F238E27FC236}">
                  <a16:creationId xmlns:a16="http://schemas.microsoft.com/office/drawing/2014/main" id="{1FF1A094-AB83-4D76-A377-38959A02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2D49A10-6AA6-4D21-A377-E71B8C092D22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4563BB-6AFF-469F-9ADD-081FDFFCF859}"/>
              </a:ext>
            </a:extLst>
          </p:cNvPr>
          <p:cNvCxnSpPr>
            <a:cxnSpLocks/>
          </p:cNvCxnSpPr>
          <p:nvPr/>
        </p:nvCxnSpPr>
        <p:spPr>
          <a:xfrm>
            <a:off x="209104" y="1844165"/>
            <a:ext cx="9463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8F28B0-D40C-4DCA-AB7F-4358E2779BB7}"/>
              </a:ext>
            </a:extLst>
          </p:cNvPr>
          <p:cNvSpPr/>
          <p:nvPr/>
        </p:nvSpPr>
        <p:spPr>
          <a:xfrm>
            <a:off x="703279" y="2362160"/>
            <a:ext cx="1937275" cy="1911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6D88E3-8913-466E-9A96-4ADB0E6E8BA3}"/>
              </a:ext>
            </a:extLst>
          </p:cNvPr>
          <p:cNvGrpSpPr/>
          <p:nvPr/>
        </p:nvGrpSpPr>
        <p:grpSpPr>
          <a:xfrm>
            <a:off x="7131869" y="2362158"/>
            <a:ext cx="1937275" cy="1911766"/>
            <a:chOff x="6995392" y="2178422"/>
            <a:chExt cx="2100665" cy="209236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805BC77-CCE3-4CE8-B441-CE5A9ECF9816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E29D11-0E40-4E47-8404-46E5CD0D3338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33" name="하트 32">
              <a:extLst>
                <a:ext uri="{FF2B5EF4-FFF2-40B4-BE49-F238E27FC236}">
                  <a16:creationId xmlns:a16="http://schemas.microsoft.com/office/drawing/2014/main" id="{51D83B65-EB7A-4885-A9FE-8FCF1FF41DF8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FCD48C6-F95C-47D2-995D-E8E2408A73A2}"/>
              </a:ext>
            </a:extLst>
          </p:cNvPr>
          <p:cNvGrpSpPr/>
          <p:nvPr/>
        </p:nvGrpSpPr>
        <p:grpSpPr>
          <a:xfrm>
            <a:off x="2856152" y="2362157"/>
            <a:ext cx="1937275" cy="1911766"/>
            <a:chOff x="6995392" y="2178422"/>
            <a:chExt cx="2100665" cy="209236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66F7F59-9622-4B86-8233-F7C2274CAEB3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CAB3E43-CC9C-4FEE-A7A0-8D1D6105E601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37" name="하트 36">
              <a:extLst>
                <a:ext uri="{FF2B5EF4-FFF2-40B4-BE49-F238E27FC236}">
                  <a16:creationId xmlns:a16="http://schemas.microsoft.com/office/drawing/2014/main" id="{4C312CDA-F1E1-43D0-BF1E-FF9FB2B56C13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5E5EE55-BE4B-4B4B-A3B2-D6C75DFFFF7F}"/>
              </a:ext>
            </a:extLst>
          </p:cNvPr>
          <p:cNvGrpSpPr/>
          <p:nvPr/>
        </p:nvGrpSpPr>
        <p:grpSpPr>
          <a:xfrm>
            <a:off x="4978996" y="2362156"/>
            <a:ext cx="1937275" cy="1911766"/>
            <a:chOff x="6995392" y="2178422"/>
            <a:chExt cx="2100665" cy="209236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6735362-FD1A-449F-9363-2E6A15967E4A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266F2F-9FF3-4F75-A39F-BE0C23676170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1" name="하트 40">
              <a:extLst>
                <a:ext uri="{FF2B5EF4-FFF2-40B4-BE49-F238E27FC236}">
                  <a16:creationId xmlns:a16="http://schemas.microsoft.com/office/drawing/2014/main" id="{9E347873-6A4A-4583-A446-4070DC03E952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5F1DCF1-718E-40E9-B0F2-9B394F7558E1}"/>
              </a:ext>
            </a:extLst>
          </p:cNvPr>
          <p:cNvGrpSpPr/>
          <p:nvPr/>
        </p:nvGrpSpPr>
        <p:grpSpPr>
          <a:xfrm>
            <a:off x="715895" y="4432526"/>
            <a:ext cx="1937275" cy="1911766"/>
            <a:chOff x="6995392" y="2178422"/>
            <a:chExt cx="2100665" cy="209236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6E9375C-B904-4759-A632-FF0E544E30C4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140A72D-5672-44DD-B5F0-8E3FA1AC9E92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 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5" name="하트 44">
              <a:extLst>
                <a:ext uri="{FF2B5EF4-FFF2-40B4-BE49-F238E27FC236}">
                  <a16:creationId xmlns:a16="http://schemas.microsoft.com/office/drawing/2014/main" id="{F94FE8BC-F9EE-4C84-9115-D9EFE8E3CA2F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DB10863-4B1E-40CA-B0E3-DB66BD4D3F58}"/>
              </a:ext>
            </a:extLst>
          </p:cNvPr>
          <p:cNvGrpSpPr/>
          <p:nvPr/>
        </p:nvGrpSpPr>
        <p:grpSpPr>
          <a:xfrm>
            <a:off x="7144485" y="4432524"/>
            <a:ext cx="1937275" cy="1911766"/>
            <a:chOff x="6995392" y="2178422"/>
            <a:chExt cx="2100665" cy="209236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441CEC2-A04E-4E7D-BA4C-5060D36EE4A9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D49F8C6-524B-4629-B18B-95BA90C28C52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9" name="하트 48">
              <a:extLst>
                <a:ext uri="{FF2B5EF4-FFF2-40B4-BE49-F238E27FC236}">
                  <a16:creationId xmlns:a16="http://schemas.microsoft.com/office/drawing/2014/main" id="{841BBEBB-988F-4E9A-B70E-1A7D5C2221AA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B748654-6EC3-4D4B-8F75-24B2449F5C73}"/>
              </a:ext>
            </a:extLst>
          </p:cNvPr>
          <p:cNvGrpSpPr/>
          <p:nvPr/>
        </p:nvGrpSpPr>
        <p:grpSpPr>
          <a:xfrm>
            <a:off x="2868768" y="4432523"/>
            <a:ext cx="1937275" cy="1911766"/>
            <a:chOff x="6995392" y="2178422"/>
            <a:chExt cx="2100665" cy="2092363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604A97-2B86-4B51-BAF7-3625FC83EB5F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45C9F0-1881-4200-B527-66C2736A0F68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53" name="하트 52">
              <a:extLst>
                <a:ext uri="{FF2B5EF4-FFF2-40B4-BE49-F238E27FC236}">
                  <a16:creationId xmlns:a16="http://schemas.microsoft.com/office/drawing/2014/main" id="{21E9E594-7DBA-4A59-A29A-141D2C441303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1C20891-5FFC-4D09-8C0D-64BB99117BC2}"/>
              </a:ext>
            </a:extLst>
          </p:cNvPr>
          <p:cNvGrpSpPr/>
          <p:nvPr/>
        </p:nvGrpSpPr>
        <p:grpSpPr>
          <a:xfrm>
            <a:off x="4991612" y="4432522"/>
            <a:ext cx="1937275" cy="1911766"/>
            <a:chOff x="6995392" y="2178422"/>
            <a:chExt cx="2100665" cy="209236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2143A2D-62AF-45DB-834F-C1F8CE2F7B9E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4DEDA92-63F4-4A7D-AA82-8D4D5B5BF10A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57" name="하트 56">
              <a:extLst>
                <a:ext uri="{FF2B5EF4-FFF2-40B4-BE49-F238E27FC236}">
                  <a16:creationId xmlns:a16="http://schemas.microsoft.com/office/drawing/2014/main" id="{87D1F89E-501D-45D5-BCC5-C5440BE16D2A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EA67160-9BB5-471E-B523-BB76023783D2}"/>
              </a:ext>
            </a:extLst>
          </p:cNvPr>
          <p:cNvSpPr/>
          <p:nvPr/>
        </p:nvSpPr>
        <p:spPr>
          <a:xfrm>
            <a:off x="695325" y="1916679"/>
            <a:ext cx="590214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8</a:t>
            </a:r>
            <a:r>
              <a:rPr lang="ko-KR" altLang="en-US" sz="1050" b="1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85C68E1-2274-42B0-8500-5128A55C1994}"/>
              </a:ext>
            </a:extLst>
          </p:cNvPr>
          <p:cNvSpPr/>
          <p:nvPr/>
        </p:nvSpPr>
        <p:spPr>
          <a:xfrm>
            <a:off x="1285539" y="1916679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신규등록순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C295107-11C2-40C7-825C-36A474812539}"/>
              </a:ext>
            </a:extLst>
          </p:cNvPr>
          <p:cNvSpPr/>
          <p:nvPr/>
        </p:nvSpPr>
        <p:spPr>
          <a:xfrm>
            <a:off x="2101024" y="1916679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댓글많은순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8AE42C6-FAA6-4AF3-A3C8-2AF610BB1C61}"/>
              </a:ext>
            </a:extLst>
          </p:cNvPr>
          <p:cNvSpPr/>
          <p:nvPr/>
        </p:nvSpPr>
        <p:spPr>
          <a:xfrm>
            <a:off x="2923965" y="1916679"/>
            <a:ext cx="5176543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EDE4573-D800-4CAC-B1E3-C1BB39CDE2AF}"/>
              </a:ext>
            </a:extLst>
          </p:cNvPr>
          <p:cNvSpPr/>
          <p:nvPr/>
        </p:nvSpPr>
        <p:spPr>
          <a:xfrm>
            <a:off x="7309372" y="1916679"/>
            <a:ext cx="791135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40</a:t>
            </a:r>
            <a:r>
              <a:rPr lang="ko-KR" altLang="en-US" sz="800" dirty="0" err="1">
                <a:solidFill>
                  <a:schemeClr val="tx1"/>
                </a:solidFill>
              </a:rPr>
              <a:t>개씩보기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550564D-DC39-41C3-8291-7ABAE3169B89}"/>
              </a:ext>
            </a:extLst>
          </p:cNvPr>
          <p:cNvSpPr/>
          <p:nvPr/>
        </p:nvSpPr>
        <p:spPr>
          <a:xfrm>
            <a:off x="8116643" y="1946139"/>
            <a:ext cx="217105" cy="237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화살표: 갈매기형 수장 66">
            <a:extLst>
              <a:ext uri="{FF2B5EF4-FFF2-40B4-BE49-F238E27FC236}">
                <a16:creationId xmlns:a16="http://schemas.microsoft.com/office/drawing/2014/main" id="{2C72D626-7220-4200-AB39-5DE5E06DDB40}"/>
              </a:ext>
            </a:extLst>
          </p:cNvPr>
          <p:cNvSpPr/>
          <p:nvPr/>
        </p:nvSpPr>
        <p:spPr>
          <a:xfrm rot="5400000">
            <a:off x="8167551" y="2005284"/>
            <a:ext cx="104396" cy="107685"/>
          </a:xfrm>
          <a:prstGeom prst="chevron">
            <a:avLst>
              <a:gd name="adj" fmla="val 7322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CD22EA-F7A9-4931-B701-7AC8EEA18FBC}"/>
              </a:ext>
            </a:extLst>
          </p:cNvPr>
          <p:cNvSpPr/>
          <p:nvPr/>
        </p:nvSpPr>
        <p:spPr>
          <a:xfrm>
            <a:off x="8344039" y="1892786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2C12CF0-2C50-45F1-B5EE-B7235AFB540A}"/>
              </a:ext>
            </a:extLst>
          </p:cNvPr>
          <p:cNvSpPr/>
          <p:nvPr/>
        </p:nvSpPr>
        <p:spPr>
          <a:xfrm>
            <a:off x="8737706" y="1893374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AE71DAA-84F0-4A86-8121-C673B0BE3E66}"/>
              </a:ext>
            </a:extLst>
          </p:cNvPr>
          <p:cNvSpPr/>
          <p:nvPr/>
        </p:nvSpPr>
        <p:spPr>
          <a:xfrm>
            <a:off x="8777233" y="1943170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4567CCC-EFA2-4C32-BF0B-3F00A9DDDA90}"/>
              </a:ext>
            </a:extLst>
          </p:cNvPr>
          <p:cNvSpPr/>
          <p:nvPr/>
        </p:nvSpPr>
        <p:spPr>
          <a:xfrm>
            <a:off x="8777233" y="206976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26D3008-DF73-4D80-8A17-2E9AF740D4FD}"/>
              </a:ext>
            </a:extLst>
          </p:cNvPr>
          <p:cNvSpPr/>
          <p:nvPr/>
        </p:nvSpPr>
        <p:spPr>
          <a:xfrm>
            <a:off x="8399657" y="194317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34984C3-3FDB-4446-845D-7F4C46563825}"/>
              </a:ext>
            </a:extLst>
          </p:cNvPr>
          <p:cNvSpPr/>
          <p:nvPr/>
        </p:nvSpPr>
        <p:spPr>
          <a:xfrm>
            <a:off x="8515570" y="1943170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57B2A72-EBCF-4674-99B3-30156000EFBA}"/>
              </a:ext>
            </a:extLst>
          </p:cNvPr>
          <p:cNvSpPr/>
          <p:nvPr/>
        </p:nvSpPr>
        <p:spPr>
          <a:xfrm>
            <a:off x="8399657" y="2069762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4BF9F05-413F-4D24-9475-F5046BDC84A0}"/>
              </a:ext>
            </a:extLst>
          </p:cNvPr>
          <p:cNvSpPr/>
          <p:nvPr/>
        </p:nvSpPr>
        <p:spPr>
          <a:xfrm>
            <a:off x="8515569" y="206976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6222856-6F28-4104-85D1-EE1E741814D5}"/>
              </a:ext>
            </a:extLst>
          </p:cNvPr>
          <p:cNvCxnSpPr>
            <a:cxnSpLocks/>
          </p:cNvCxnSpPr>
          <p:nvPr/>
        </p:nvCxnSpPr>
        <p:spPr>
          <a:xfrm>
            <a:off x="8887820" y="1948549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96607-8ECF-4E86-8A43-EADCEA6BBA33}"/>
              </a:ext>
            </a:extLst>
          </p:cNvPr>
          <p:cNvCxnSpPr>
            <a:cxnSpLocks/>
          </p:cNvCxnSpPr>
          <p:nvPr/>
        </p:nvCxnSpPr>
        <p:spPr>
          <a:xfrm>
            <a:off x="8889613" y="1998751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7E8DA2A-5555-4646-BE34-A227C7C75508}"/>
              </a:ext>
            </a:extLst>
          </p:cNvPr>
          <p:cNvCxnSpPr>
            <a:cxnSpLocks/>
          </p:cNvCxnSpPr>
          <p:nvPr/>
        </p:nvCxnSpPr>
        <p:spPr>
          <a:xfrm>
            <a:off x="8894994" y="2068675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2575D73-121D-4227-A3B0-145C2E89026F}"/>
              </a:ext>
            </a:extLst>
          </p:cNvPr>
          <p:cNvCxnSpPr>
            <a:cxnSpLocks/>
          </p:cNvCxnSpPr>
          <p:nvPr/>
        </p:nvCxnSpPr>
        <p:spPr>
          <a:xfrm>
            <a:off x="8896787" y="2118877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더하기 기호 79">
            <a:extLst>
              <a:ext uri="{FF2B5EF4-FFF2-40B4-BE49-F238E27FC236}">
                <a16:creationId xmlns:a16="http://schemas.microsoft.com/office/drawing/2014/main" id="{39C352AB-332C-4A84-88CB-D5C78D8A15A7}"/>
              </a:ext>
            </a:extLst>
          </p:cNvPr>
          <p:cNvSpPr/>
          <p:nvPr/>
        </p:nvSpPr>
        <p:spPr>
          <a:xfrm>
            <a:off x="1352206" y="3001737"/>
            <a:ext cx="679315" cy="632604"/>
          </a:xfrm>
          <a:prstGeom prst="mathPlus">
            <a:avLst>
              <a:gd name="adj1" fmla="val 99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F552CA-1A0D-495B-9990-8179294AE1AD}"/>
              </a:ext>
            </a:extLst>
          </p:cNvPr>
          <p:cNvSpPr txBox="1"/>
          <p:nvPr/>
        </p:nvSpPr>
        <p:spPr>
          <a:xfrm>
            <a:off x="1285539" y="3766806"/>
            <a:ext cx="1025549" cy="39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아이디어 </a:t>
            </a:r>
            <a:b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올리기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31AE51-3124-4902-B8DA-19E442A55350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BCBB00-7DDC-4F9A-8F8E-8CE12C0C8A3D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97164-C356-4ED5-94B0-77CCD903780C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소통하기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82D7B-B0E3-4FE8-8A82-1B702A23D648}"/>
              </a:ext>
            </a:extLst>
          </p:cNvPr>
          <p:cNvSpPr txBox="1"/>
          <p:nvPr/>
        </p:nvSpPr>
        <p:spPr>
          <a:xfrm>
            <a:off x="9973237" y="898164"/>
            <a:ext cx="2039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err="1"/>
              <a:t>한줄에</a:t>
            </a:r>
            <a:r>
              <a:rPr lang="ko-KR" altLang="en-US" sz="900" dirty="0"/>
              <a:t> </a:t>
            </a:r>
            <a:r>
              <a:rPr lang="en-US" altLang="ko-KR" sz="900" dirty="0"/>
              <a:t>4</a:t>
            </a:r>
            <a:r>
              <a:rPr lang="ko-KR" altLang="en-US" sz="900" dirty="0"/>
              <a:t>개의 이미지를 뿌려주는 게시판으로 이동한다</a:t>
            </a:r>
            <a:r>
              <a:rPr lang="en-US" altLang="ko-KR" sz="900" dirty="0"/>
              <a:t>.</a:t>
            </a:r>
            <a:br>
              <a:rPr lang="en-US" altLang="ko-KR" sz="900" dirty="0"/>
            </a:b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좌측상단 </a:t>
            </a:r>
            <a:r>
              <a:rPr lang="en-US" altLang="ko-KR" sz="900" dirty="0"/>
              <a:t>1</a:t>
            </a:r>
            <a:r>
              <a:rPr lang="ko-KR" altLang="en-US" sz="900" dirty="0"/>
              <a:t>개의 이미지 위치에는 신규 작성 키를 위치한다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기본 페이지는 </a:t>
            </a:r>
            <a:r>
              <a:rPr lang="en-US" altLang="ko-KR" sz="900" dirty="0"/>
              <a:t>8</a:t>
            </a:r>
            <a:r>
              <a:rPr lang="ko-KR" altLang="en-US" sz="900" dirty="0"/>
              <a:t>개씩 노출한다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6FCC21-7162-461C-873E-F61E096A6589}"/>
              </a:ext>
            </a:extLst>
          </p:cNvPr>
          <p:cNvSpPr txBox="1"/>
          <p:nvPr/>
        </p:nvSpPr>
        <p:spPr>
          <a:xfrm>
            <a:off x="3837405" y="6383978"/>
            <a:ext cx="2156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&lt; </a:t>
            </a:r>
            <a:r>
              <a:rPr lang="en-US" altLang="ko-KR" sz="1100" b="1" dirty="0"/>
              <a:t>1</a:t>
            </a:r>
            <a:r>
              <a:rPr lang="en-US" altLang="ko-KR" sz="1050" dirty="0"/>
              <a:t> 2 3 …. 10 &gt;</a:t>
            </a:r>
            <a:endParaRPr lang="ko-KR" altLang="en-US" sz="1050" dirty="0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FA3C7A5-A7F6-437F-9475-7F02E2AF05DB}"/>
              </a:ext>
            </a:extLst>
          </p:cNvPr>
          <p:cNvGrpSpPr/>
          <p:nvPr/>
        </p:nvGrpSpPr>
        <p:grpSpPr>
          <a:xfrm>
            <a:off x="4770833" y="234086"/>
            <a:ext cx="888108" cy="509194"/>
            <a:chOff x="9973237" y="231289"/>
            <a:chExt cx="2100665" cy="509194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5BFF832-2ED5-4D60-AFA5-D55E145826C7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A4EF62D-E2DF-4464-8ABC-9AB2D6427FD4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AE97CF-FF5B-4619-AE96-B324AD608A6C}"/>
              </a:ext>
            </a:extLst>
          </p:cNvPr>
          <p:cNvGrpSpPr/>
          <p:nvPr/>
        </p:nvGrpSpPr>
        <p:grpSpPr>
          <a:xfrm>
            <a:off x="5744828" y="224504"/>
            <a:ext cx="4130955" cy="509194"/>
            <a:chOff x="9973237" y="231289"/>
            <a:chExt cx="2100665" cy="509194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9C473139-EC54-4A40-8B1F-2AA24B789CA6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0B415F8-2861-452B-B0BD-42678B599C6F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소통하기 페이지는 아이디어 올리기 페이지와 동일하게 카드형으로 나열한다</a:t>
              </a:r>
              <a:r>
                <a:rPr lang="en-US" altLang="ko-KR" sz="9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1083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4687A7D-A3BD-4965-AE06-21A329E312A6}"/>
              </a:ext>
            </a:extLst>
          </p:cNvPr>
          <p:cNvSpPr/>
          <p:nvPr/>
        </p:nvSpPr>
        <p:spPr>
          <a:xfrm rot="5400000">
            <a:off x="4631120" y="870993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027EB-74F9-4FCF-B235-E68E53C06DA1}"/>
              </a:ext>
            </a:extLst>
          </p:cNvPr>
          <p:cNvSpPr txBox="1"/>
          <p:nvPr/>
        </p:nvSpPr>
        <p:spPr>
          <a:xfrm>
            <a:off x="276112" y="840174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5D760-0910-4A78-8B1A-3093A68F6118}"/>
              </a:ext>
            </a:extLst>
          </p:cNvPr>
          <p:cNvSpPr txBox="1"/>
          <p:nvPr/>
        </p:nvSpPr>
        <p:spPr>
          <a:xfrm>
            <a:off x="3605994" y="855062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42FFB551-64CB-46AC-B5CA-E9220D2C6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856527"/>
            <a:ext cx="187123" cy="19834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2AF059-E6DF-48DA-ADD5-7738AACFDD59}"/>
              </a:ext>
            </a:extLst>
          </p:cNvPr>
          <p:cNvGrpSpPr/>
          <p:nvPr/>
        </p:nvGrpSpPr>
        <p:grpSpPr>
          <a:xfrm>
            <a:off x="1022353" y="1274060"/>
            <a:ext cx="7303873" cy="538776"/>
            <a:chOff x="1022353" y="2068720"/>
            <a:chExt cx="7303873" cy="5387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D9128E-771C-4D24-A818-960664B981CE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B43FB4-E449-4024-BAB9-76588F63A315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77C9AB-BE74-4D31-A2D2-68B6C7CB53AB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CA66F99-1D3B-4788-BA43-54099DE36445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E37262-E838-4FA4-A3BB-FB9FE1AE8AF9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87A6EC-B291-4FFB-A952-606650049CE2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23" name="그래픽 22" descr="크리켓">
              <a:extLst>
                <a:ext uri="{FF2B5EF4-FFF2-40B4-BE49-F238E27FC236}">
                  <a16:creationId xmlns:a16="http://schemas.microsoft.com/office/drawing/2014/main" id="{1FF1A094-AB83-4D76-A377-38959A02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2D49A10-6AA6-4D21-A377-E71B8C092D22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4563BB-6AFF-469F-9ADD-081FDFFCF859}"/>
              </a:ext>
            </a:extLst>
          </p:cNvPr>
          <p:cNvCxnSpPr>
            <a:cxnSpLocks/>
          </p:cNvCxnSpPr>
          <p:nvPr/>
        </p:nvCxnSpPr>
        <p:spPr>
          <a:xfrm>
            <a:off x="209104" y="1844165"/>
            <a:ext cx="9463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EA67160-9BB5-471E-B523-BB76023783D2}"/>
              </a:ext>
            </a:extLst>
          </p:cNvPr>
          <p:cNvSpPr/>
          <p:nvPr/>
        </p:nvSpPr>
        <p:spPr>
          <a:xfrm>
            <a:off x="695325" y="1916679"/>
            <a:ext cx="590214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8</a:t>
            </a:r>
            <a:r>
              <a:rPr lang="ko-KR" altLang="en-US" sz="1050" b="1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85C68E1-2274-42B0-8500-5128A55C1994}"/>
              </a:ext>
            </a:extLst>
          </p:cNvPr>
          <p:cNvSpPr/>
          <p:nvPr/>
        </p:nvSpPr>
        <p:spPr>
          <a:xfrm>
            <a:off x="1285539" y="1916679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신규등록순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C295107-11C2-40C7-825C-36A474812539}"/>
              </a:ext>
            </a:extLst>
          </p:cNvPr>
          <p:cNvSpPr/>
          <p:nvPr/>
        </p:nvSpPr>
        <p:spPr>
          <a:xfrm>
            <a:off x="2101024" y="1916679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리뷰많은순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8AE42C6-FAA6-4AF3-A3C8-2AF610BB1C61}"/>
              </a:ext>
            </a:extLst>
          </p:cNvPr>
          <p:cNvSpPr/>
          <p:nvPr/>
        </p:nvSpPr>
        <p:spPr>
          <a:xfrm>
            <a:off x="2923965" y="1916679"/>
            <a:ext cx="5176543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EDE4573-D800-4CAC-B1E3-C1BB39CDE2AF}"/>
              </a:ext>
            </a:extLst>
          </p:cNvPr>
          <p:cNvSpPr/>
          <p:nvPr/>
        </p:nvSpPr>
        <p:spPr>
          <a:xfrm>
            <a:off x="7309372" y="1916679"/>
            <a:ext cx="791135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40</a:t>
            </a:r>
            <a:r>
              <a:rPr lang="ko-KR" altLang="en-US" sz="800" dirty="0" err="1">
                <a:solidFill>
                  <a:schemeClr val="tx1"/>
                </a:solidFill>
              </a:rPr>
              <a:t>개씩보기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550564D-DC39-41C3-8291-7ABAE3169B89}"/>
              </a:ext>
            </a:extLst>
          </p:cNvPr>
          <p:cNvSpPr/>
          <p:nvPr/>
        </p:nvSpPr>
        <p:spPr>
          <a:xfrm>
            <a:off x="8116643" y="1946139"/>
            <a:ext cx="217105" cy="237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화살표: 갈매기형 수장 66">
            <a:extLst>
              <a:ext uri="{FF2B5EF4-FFF2-40B4-BE49-F238E27FC236}">
                <a16:creationId xmlns:a16="http://schemas.microsoft.com/office/drawing/2014/main" id="{2C72D626-7220-4200-AB39-5DE5E06DDB40}"/>
              </a:ext>
            </a:extLst>
          </p:cNvPr>
          <p:cNvSpPr/>
          <p:nvPr/>
        </p:nvSpPr>
        <p:spPr>
          <a:xfrm rot="5400000">
            <a:off x="8167551" y="2005284"/>
            <a:ext cx="104396" cy="107685"/>
          </a:xfrm>
          <a:prstGeom prst="chevron">
            <a:avLst>
              <a:gd name="adj" fmla="val 7322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CD22EA-F7A9-4931-B701-7AC8EEA18FBC}"/>
              </a:ext>
            </a:extLst>
          </p:cNvPr>
          <p:cNvSpPr/>
          <p:nvPr/>
        </p:nvSpPr>
        <p:spPr>
          <a:xfrm>
            <a:off x="8344039" y="1892786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2C12CF0-2C50-45F1-B5EE-B7235AFB540A}"/>
              </a:ext>
            </a:extLst>
          </p:cNvPr>
          <p:cNvSpPr/>
          <p:nvPr/>
        </p:nvSpPr>
        <p:spPr>
          <a:xfrm>
            <a:off x="8737706" y="1893374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AE71DAA-84F0-4A86-8121-C673B0BE3E66}"/>
              </a:ext>
            </a:extLst>
          </p:cNvPr>
          <p:cNvSpPr/>
          <p:nvPr/>
        </p:nvSpPr>
        <p:spPr>
          <a:xfrm>
            <a:off x="8777233" y="1943170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4567CCC-EFA2-4C32-BF0B-3F00A9DDDA90}"/>
              </a:ext>
            </a:extLst>
          </p:cNvPr>
          <p:cNvSpPr/>
          <p:nvPr/>
        </p:nvSpPr>
        <p:spPr>
          <a:xfrm>
            <a:off x="8777233" y="206976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26D3008-DF73-4D80-8A17-2E9AF740D4FD}"/>
              </a:ext>
            </a:extLst>
          </p:cNvPr>
          <p:cNvSpPr/>
          <p:nvPr/>
        </p:nvSpPr>
        <p:spPr>
          <a:xfrm>
            <a:off x="8399657" y="194317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34984C3-3FDB-4446-845D-7F4C46563825}"/>
              </a:ext>
            </a:extLst>
          </p:cNvPr>
          <p:cNvSpPr/>
          <p:nvPr/>
        </p:nvSpPr>
        <p:spPr>
          <a:xfrm>
            <a:off x="8515570" y="1943170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57B2A72-EBCF-4674-99B3-30156000EFBA}"/>
              </a:ext>
            </a:extLst>
          </p:cNvPr>
          <p:cNvSpPr/>
          <p:nvPr/>
        </p:nvSpPr>
        <p:spPr>
          <a:xfrm>
            <a:off x="8399657" y="2069762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4BF9F05-413F-4D24-9475-F5046BDC84A0}"/>
              </a:ext>
            </a:extLst>
          </p:cNvPr>
          <p:cNvSpPr/>
          <p:nvPr/>
        </p:nvSpPr>
        <p:spPr>
          <a:xfrm>
            <a:off x="8515569" y="206976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6222856-6F28-4104-85D1-EE1E741814D5}"/>
              </a:ext>
            </a:extLst>
          </p:cNvPr>
          <p:cNvCxnSpPr>
            <a:cxnSpLocks/>
          </p:cNvCxnSpPr>
          <p:nvPr/>
        </p:nvCxnSpPr>
        <p:spPr>
          <a:xfrm>
            <a:off x="8887820" y="1948549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96607-8ECF-4E86-8A43-EADCEA6BBA33}"/>
              </a:ext>
            </a:extLst>
          </p:cNvPr>
          <p:cNvCxnSpPr>
            <a:cxnSpLocks/>
          </p:cNvCxnSpPr>
          <p:nvPr/>
        </p:nvCxnSpPr>
        <p:spPr>
          <a:xfrm>
            <a:off x="8889613" y="1998751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7E8DA2A-5555-4646-BE34-A227C7C75508}"/>
              </a:ext>
            </a:extLst>
          </p:cNvPr>
          <p:cNvCxnSpPr>
            <a:cxnSpLocks/>
          </p:cNvCxnSpPr>
          <p:nvPr/>
        </p:nvCxnSpPr>
        <p:spPr>
          <a:xfrm>
            <a:off x="8894994" y="2068675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2575D73-121D-4227-A3B0-145C2E89026F}"/>
              </a:ext>
            </a:extLst>
          </p:cNvPr>
          <p:cNvCxnSpPr>
            <a:cxnSpLocks/>
          </p:cNvCxnSpPr>
          <p:nvPr/>
        </p:nvCxnSpPr>
        <p:spPr>
          <a:xfrm>
            <a:off x="8896787" y="2118877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5E5418A6-C2A7-4CC4-B804-A4C6EECCDC76}"/>
              </a:ext>
            </a:extLst>
          </p:cNvPr>
          <p:cNvGrpSpPr/>
          <p:nvPr/>
        </p:nvGrpSpPr>
        <p:grpSpPr>
          <a:xfrm>
            <a:off x="2859399" y="3903834"/>
            <a:ext cx="2024414" cy="547660"/>
            <a:chOff x="2845523" y="4004920"/>
            <a:chExt cx="2024414" cy="54766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223FEAB-E733-4B0B-812F-611063749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6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523" y="4004920"/>
              <a:ext cx="1937274" cy="372428"/>
            </a:xfrm>
            <a:prstGeom prst="rect">
              <a:avLst/>
            </a:prstGeom>
          </p:spPr>
        </p:pic>
        <p:sp>
          <p:nvSpPr>
            <p:cNvPr id="2" name="화살표: 위쪽 1">
              <a:extLst>
                <a:ext uri="{FF2B5EF4-FFF2-40B4-BE49-F238E27FC236}">
                  <a16:creationId xmlns:a16="http://schemas.microsoft.com/office/drawing/2014/main" id="{F574FB85-1D64-4523-B832-C637440ACF9B}"/>
                </a:ext>
              </a:extLst>
            </p:cNvPr>
            <p:cNvSpPr/>
            <p:nvPr/>
          </p:nvSpPr>
          <p:spPr>
            <a:xfrm rot="20307538">
              <a:off x="4690572" y="4280078"/>
              <a:ext cx="170880" cy="272502"/>
            </a:xfrm>
            <a:prstGeom prst="upArrow">
              <a:avLst>
                <a:gd name="adj1" fmla="val 16848"/>
                <a:gd name="adj2" fmla="val 12663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래픽 4" descr="댓글 중요">
              <a:extLst>
                <a:ext uri="{FF2B5EF4-FFF2-40B4-BE49-F238E27FC236}">
                  <a16:creationId xmlns:a16="http://schemas.microsoft.com/office/drawing/2014/main" id="{D1D13525-C8E0-4CFF-8529-D1BD2159D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79917" y="4052621"/>
              <a:ext cx="334243" cy="292975"/>
            </a:xfrm>
            <a:prstGeom prst="rect">
              <a:avLst/>
            </a:prstGeom>
          </p:spPr>
        </p:pic>
        <p:pic>
          <p:nvPicPr>
            <p:cNvPr id="7" name="그래픽 6" descr="책갈피">
              <a:extLst>
                <a:ext uri="{FF2B5EF4-FFF2-40B4-BE49-F238E27FC236}">
                  <a16:creationId xmlns:a16="http://schemas.microsoft.com/office/drawing/2014/main" id="{F73F5ADF-88EB-46AF-A193-4F7F252B0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192776" y="4049769"/>
              <a:ext cx="264869" cy="26486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7E0F17-0C79-421D-8736-841599F70DE0}"/>
                </a:ext>
              </a:extLst>
            </p:cNvPr>
            <p:cNvSpPr txBox="1"/>
            <p:nvPr/>
          </p:nvSpPr>
          <p:spPr>
            <a:xfrm>
              <a:off x="3770667" y="4049869"/>
              <a:ext cx="485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: 2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E376D9-FA84-4422-AC58-69A36ABE0125}"/>
                </a:ext>
              </a:extLst>
            </p:cNvPr>
            <p:cNvSpPr txBox="1"/>
            <p:nvPr/>
          </p:nvSpPr>
          <p:spPr>
            <a:xfrm>
              <a:off x="4384906" y="4041296"/>
              <a:ext cx="485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: 3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6A80A8E-A5C3-4A37-9514-BB6A4D0180F9}"/>
              </a:ext>
            </a:extLst>
          </p:cNvPr>
          <p:cNvSpPr txBox="1"/>
          <p:nvPr/>
        </p:nvSpPr>
        <p:spPr>
          <a:xfrm>
            <a:off x="3824789" y="6640764"/>
            <a:ext cx="2156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&lt; </a:t>
            </a:r>
            <a:r>
              <a:rPr lang="en-US" altLang="ko-KR" sz="1100" b="1" dirty="0"/>
              <a:t>1</a:t>
            </a:r>
            <a:r>
              <a:rPr lang="en-US" altLang="ko-KR" sz="1050" dirty="0"/>
              <a:t> 2 3 …. 10 &gt;</a:t>
            </a:r>
            <a:endParaRPr lang="ko-KR" altLang="en-US" sz="105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4B71FE-C14E-463A-9C5A-F27C233F105E}"/>
              </a:ext>
            </a:extLst>
          </p:cNvPr>
          <p:cNvSpPr/>
          <p:nvPr/>
        </p:nvSpPr>
        <p:spPr>
          <a:xfrm>
            <a:off x="703279" y="2362160"/>
            <a:ext cx="1937275" cy="1911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BF991252-10EC-44CC-B45F-3B165A95E77D}"/>
              </a:ext>
            </a:extLst>
          </p:cNvPr>
          <p:cNvGrpSpPr/>
          <p:nvPr/>
        </p:nvGrpSpPr>
        <p:grpSpPr>
          <a:xfrm>
            <a:off x="7131869" y="2362158"/>
            <a:ext cx="1937275" cy="1911766"/>
            <a:chOff x="6995392" y="2178422"/>
            <a:chExt cx="2100665" cy="2092363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AD31C8B-A548-4E0A-AD5E-F205FD12A0D4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786D58E-B4BD-48C6-A8D0-598A8576EAC3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87" name="하트 86">
              <a:extLst>
                <a:ext uri="{FF2B5EF4-FFF2-40B4-BE49-F238E27FC236}">
                  <a16:creationId xmlns:a16="http://schemas.microsoft.com/office/drawing/2014/main" id="{406464E2-DC54-4DC1-84DD-29A87C64FAEB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952C4F71-4B42-41CC-8F44-B25FB0356A3D}"/>
              </a:ext>
            </a:extLst>
          </p:cNvPr>
          <p:cNvGrpSpPr/>
          <p:nvPr/>
        </p:nvGrpSpPr>
        <p:grpSpPr>
          <a:xfrm>
            <a:off x="2856152" y="2362157"/>
            <a:ext cx="1937275" cy="1911766"/>
            <a:chOff x="6995392" y="2178422"/>
            <a:chExt cx="2100665" cy="2092363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271578B-609A-484B-98D5-9481376465D9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24D4E04-8E2F-4DB6-8C8B-81A3BAC5E29F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91" name="하트 90">
              <a:extLst>
                <a:ext uri="{FF2B5EF4-FFF2-40B4-BE49-F238E27FC236}">
                  <a16:creationId xmlns:a16="http://schemas.microsoft.com/office/drawing/2014/main" id="{89A6EE0C-DCC1-4399-B005-C9AC4BCED6FF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7C990EDE-B66B-47E3-AAF9-925B4F63A2C0}"/>
              </a:ext>
            </a:extLst>
          </p:cNvPr>
          <p:cNvGrpSpPr/>
          <p:nvPr/>
        </p:nvGrpSpPr>
        <p:grpSpPr>
          <a:xfrm>
            <a:off x="4978996" y="2362156"/>
            <a:ext cx="1937275" cy="1911766"/>
            <a:chOff x="6995392" y="2178422"/>
            <a:chExt cx="2100665" cy="2092363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6F24316C-4B70-420D-9883-8C730CAE419F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46DD1C4-1213-4BFF-BE3C-F8EC6AEA2E85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95" name="하트 94">
              <a:extLst>
                <a:ext uri="{FF2B5EF4-FFF2-40B4-BE49-F238E27FC236}">
                  <a16:creationId xmlns:a16="http://schemas.microsoft.com/office/drawing/2014/main" id="{A65D379C-A3A3-4F0B-99DC-84DC3FE369C1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A5AADC5-7587-43FA-BD7D-611D85AEBAD6}"/>
              </a:ext>
            </a:extLst>
          </p:cNvPr>
          <p:cNvGrpSpPr/>
          <p:nvPr/>
        </p:nvGrpSpPr>
        <p:grpSpPr>
          <a:xfrm>
            <a:off x="715895" y="4432526"/>
            <a:ext cx="1937275" cy="1911766"/>
            <a:chOff x="6995392" y="2178422"/>
            <a:chExt cx="2100665" cy="2092363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F1BBA1E-01AC-4E68-906F-20A12A560019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5470B54-0256-40BF-A006-9E47EF89B07E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 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99" name="하트 98">
              <a:extLst>
                <a:ext uri="{FF2B5EF4-FFF2-40B4-BE49-F238E27FC236}">
                  <a16:creationId xmlns:a16="http://schemas.microsoft.com/office/drawing/2014/main" id="{B8828416-6965-47AF-9D5F-4814B652FAE9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F8DF99CD-D29E-4B7F-B405-5140F3ED3960}"/>
              </a:ext>
            </a:extLst>
          </p:cNvPr>
          <p:cNvGrpSpPr/>
          <p:nvPr/>
        </p:nvGrpSpPr>
        <p:grpSpPr>
          <a:xfrm>
            <a:off x="7144485" y="4432524"/>
            <a:ext cx="1937275" cy="1911766"/>
            <a:chOff x="6995392" y="2178422"/>
            <a:chExt cx="2100665" cy="2092363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E1DE486-519B-4E0A-9B35-DB4DD65F7678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2FC2E17-5A7F-4714-87FA-9DFBD06DD592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103" name="하트 102">
              <a:extLst>
                <a:ext uri="{FF2B5EF4-FFF2-40B4-BE49-F238E27FC236}">
                  <a16:creationId xmlns:a16="http://schemas.microsoft.com/office/drawing/2014/main" id="{5A709942-4D08-4410-B05F-52362573663B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7DE4E2F-5BDF-4464-A3C5-98A5DBD82F51}"/>
              </a:ext>
            </a:extLst>
          </p:cNvPr>
          <p:cNvGrpSpPr/>
          <p:nvPr/>
        </p:nvGrpSpPr>
        <p:grpSpPr>
          <a:xfrm>
            <a:off x="2868768" y="4432523"/>
            <a:ext cx="1937275" cy="1911766"/>
            <a:chOff x="6995392" y="2178422"/>
            <a:chExt cx="2100665" cy="2092363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1AA88DCE-D0F7-4860-B706-1074F3A10CFD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38288CD-866C-47A0-BB9E-2074CF3D16AE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107" name="하트 106">
              <a:extLst>
                <a:ext uri="{FF2B5EF4-FFF2-40B4-BE49-F238E27FC236}">
                  <a16:creationId xmlns:a16="http://schemas.microsoft.com/office/drawing/2014/main" id="{389B8350-2FDA-4CBB-A09F-3906344387DF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83409E6D-C0FB-4652-AEF7-3FBBDBF74BB8}"/>
              </a:ext>
            </a:extLst>
          </p:cNvPr>
          <p:cNvGrpSpPr/>
          <p:nvPr/>
        </p:nvGrpSpPr>
        <p:grpSpPr>
          <a:xfrm>
            <a:off x="4991612" y="4432522"/>
            <a:ext cx="1937275" cy="1911766"/>
            <a:chOff x="6995392" y="2178422"/>
            <a:chExt cx="2100665" cy="2092363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98E33E2C-55C4-4BE4-9579-43B841F63EB3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66D5931-0CAE-49A3-90F0-4E175BFBF981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111" name="하트 110">
              <a:extLst>
                <a:ext uri="{FF2B5EF4-FFF2-40B4-BE49-F238E27FC236}">
                  <a16:creationId xmlns:a16="http://schemas.microsoft.com/office/drawing/2014/main" id="{33B171EE-BC71-4F7C-8966-52A792CD3A93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2" name="더하기 기호 111">
            <a:extLst>
              <a:ext uri="{FF2B5EF4-FFF2-40B4-BE49-F238E27FC236}">
                <a16:creationId xmlns:a16="http://schemas.microsoft.com/office/drawing/2014/main" id="{74D2F73D-4EB9-43EE-A19F-11E2FBBE4307}"/>
              </a:ext>
            </a:extLst>
          </p:cNvPr>
          <p:cNvSpPr/>
          <p:nvPr/>
        </p:nvSpPr>
        <p:spPr>
          <a:xfrm>
            <a:off x="1352206" y="3001737"/>
            <a:ext cx="679315" cy="632604"/>
          </a:xfrm>
          <a:prstGeom prst="mathPlus">
            <a:avLst>
              <a:gd name="adj1" fmla="val 99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0ADBCED-9E28-4ECE-8DAF-3636005C581D}"/>
              </a:ext>
            </a:extLst>
          </p:cNvPr>
          <p:cNvSpPr txBox="1"/>
          <p:nvPr/>
        </p:nvSpPr>
        <p:spPr>
          <a:xfrm>
            <a:off x="1285539" y="3766806"/>
            <a:ext cx="1025549" cy="39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아이디어 </a:t>
            </a:r>
            <a:b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올리기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6993572-BEA8-4EFC-A5C7-D7E9A203033A}"/>
              </a:ext>
            </a:extLst>
          </p:cNvPr>
          <p:cNvSpPr txBox="1"/>
          <p:nvPr/>
        </p:nvSpPr>
        <p:spPr>
          <a:xfrm>
            <a:off x="3837405" y="6383978"/>
            <a:ext cx="2156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&lt; </a:t>
            </a:r>
            <a:r>
              <a:rPr lang="en-US" altLang="ko-KR" sz="1100" b="1" dirty="0"/>
              <a:t>1</a:t>
            </a:r>
            <a:r>
              <a:rPr lang="en-US" altLang="ko-KR" sz="1050" dirty="0"/>
              <a:t> 2 3 …. 10 &gt;</a:t>
            </a:r>
            <a:endParaRPr lang="ko-KR" altLang="en-US" sz="105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A2380E-A5DF-4EDB-BFDE-1377D7721B47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6C4933-A5E7-45EA-A08A-2B442333EAFF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C257BD-D3CF-454E-964D-4702539DDDBB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소통하기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AC258F-4228-4CA5-91C5-B386CEB29F80}"/>
              </a:ext>
            </a:extLst>
          </p:cNvPr>
          <p:cNvSpPr txBox="1"/>
          <p:nvPr/>
        </p:nvSpPr>
        <p:spPr>
          <a:xfrm>
            <a:off x="9973237" y="898164"/>
            <a:ext cx="20398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마우스 오버 시 댓글 숫자와 </a:t>
            </a:r>
            <a:r>
              <a:rPr lang="ko-KR" altLang="en-US" sz="900" dirty="0" err="1"/>
              <a:t>좋앙</a:t>
            </a:r>
            <a:r>
              <a:rPr lang="ko-KR" altLang="en-US" sz="900" dirty="0"/>
              <a:t> 숫자를 표시한다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D8F9D1B6-BF5F-4B20-B51F-714A7FCF163D}"/>
              </a:ext>
            </a:extLst>
          </p:cNvPr>
          <p:cNvGrpSpPr/>
          <p:nvPr/>
        </p:nvGrpSpPr>
        <p:grpSpPr>
          <a:xfrm>
            <a:off x="4770833" y="234086"/>
            <a:ext cx="888108" cy="509194"/>
            <a:chOff x="9973237" y="231289"/>
            <a:chExt cx="2100665" cy="509194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45408A9-7E8F-4247-AB8B-E6D62001CBF5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9AF6F53-0C16-4914-BF44-12CE8D45C914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D910AB5-C4D0-4E05-B0EB-185E762D6AA3}"/>
              </a:ext>
            </a:extLst>
          </p:cNvPr>
          <p:cNvGrpSpPr/>
          <p:nvPr/>
        </p:nvGrpSpPr>
        <p:grpSpPr>
          <a:xfrm>
            <a:off x="5744828" y="224504"/>
            <a:ext cx="4130955" cy="509194"/>
            <a:chOff x="9973237" y="231289"/>
            <a:chExt cx="2100665" cy="509194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3C4A569-7529-4CEE-83DA-069437B01EF8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92A94D8-4E4B-449E-9172-AABD4A969C8B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게시물 미리보기가 가능하도록 한다</a:t>
              </a:r>
              <a:r>
                <a:rPr lang="en-US" altLang="ko-KR" sz="900" dirty="0"/>
                <a:t>.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8A6C5D5D-50BC-4CAB-9F3C-77E2AE5323AE}"/>
              </a:ext>
            </a:extLst>
          </p:cNvPr>
          <p:cNvSpPr txBox="1"/>
          <p:nvPr/>
        </p:nvSpPr>
        <p:spPr>
          <a:xfrm>
            <a:off x="1022353" y="1569560"/>
            <a:ext cx="2365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accent2">
                    <a:lumMod val="75000"/>
                  </a:schemeClr>
                </a:solidFill>
              </a:rPr>
              <a:t>올리기</a:t>
            </a:r>
            <a:r>
              <a:rPr lang="ko-KR" altLang="en-US" sz="1000" dirty="0"/>
              <a:t>                    알리기</a:t>
            </a: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CE66473-77E5-44CD-A068-4909393B4642}"/>
              </a:ext>
            </a:extLst>
          </p:cNvPr>
          <p:cNvCxnSpPr/>
          <p:nvPr/>
        </p:nvCxnSpPr>
        <p:spPr>
          <a:xfrm>
            <a:off x="1362216" y="1844732"/>
            <a:ext cx="450839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1077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4687A7D-A3BD-4965-AE06-21A329E312A6}"/>
              </a:ext>
            </a:extLst>
          </p:cNvPr>
          <p:cNvSpPr/>
          <p:nvPr/>
        </p:nvSpPr>
        <p:spPr>
          <a:xfrm rot="5400000">
            <a:off x="4631120" y="870993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027EB-74F9-4FCF-B235-E68E53C06DA1}"/>
              </a:ext>
            </a:extLst>
          </p:cNvPr>
          <p:cNvSpPr txBox="1"/>
          <p:nvPr/>
        </p:nvSpPr>
        <p:spPr>
          <a:xfrm>
            <a:off x="276112" y="840174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5D760-0910-4A78-8B1A-3093A68F6118}"/>
              </a:ext>
            </a:extLst>
          </p:cNvPr>
          <p:cNvSpPr txBox="1"/>
          <p:nvPr/>
        </p:nvSpPr>
        <p:spPr>
          <a:xfrm>
            <a:off x="3605994" y="855062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42FFB551-64CB-46AC-B5CA-E9220D2C6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856527"/>
            <a:ext cx="187123" cy="19834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2AF059-E6DF-48DA-ADD5-7738AACFDD59}"/>
              </a:ext>
            </a:extLst>
          </p:cNvPr>
          <p:cNvGrpSpPr/>
          <p:nvPr/>
        </p:nvGrpSpPr>
        <p:grpSpPr>
          <a:xfrm>
            <a:off x="1022353" y="1274060"/>
            <a:ext cx="7303873" cy="538776"/>
            <a:chOff x="1022353" y="2068720"/>
            <a:chExt cx="7303873" cy="5387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D9128E-771C-4D24-A818-960664B981CE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B43FB4-E449-4024-BAB9-76588F63A315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77C9AB-BE74-4D31-A2D2-68B6C7CB53AB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CA66F99-1D3B-4788-BA43-54099DE36445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E37262-E838-4FA4-A3BB-FB9FE1AE8AF9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87A6EC-B291-4FFB-A952-606650049CE2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23" name="그래픽 22" descr="크리켓">
              <a:extLst>
                <a:ext uri="{FF2B5EF4-FFF2-40B4-BE49-F238E27FC236}">
                  <a16:creationId xmlns:a16="http://schemas.microsoft.com/office/drawing/2014/main" id="{1FF1A094-AB83-4D76-A377-38959A02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2D49A10-6AA6-4D21-A377-E71B8C092D22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4563BB-6AFF-469F-9ADD-081FDFFCF859}"/>
              </a:ext>
            </a:extLst>
          </p:cNvPr>
          <p:cNvCxnSpPr>
            <a:cxnSpLocks/>
          </p:cNvCxnSpPr>
          <p:nvPr/>
        </p:nvCxnSpPr>
        <p:spPr>
          <a:xfrm>
            <a:off x="209104" y="1844165"/>
            <a:ext cx="9463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EA67160-9BB5-471E-B523-BB76023783D2}"/>
              </a:ext>
            </a:extLst>
          </p:cNvPr>
          <p:cNvSpPr/>
          <p:nvPr/>
        </p:nvSpPr>
        <p:spPr>
          <a:xfrm>
            <a:off x="695325" y="1916679"/>
            <a:ext cx="590214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8</a:t>
            </a:r>
            <a:r>
              <a:rPr lang="ko-KR" altLang="en-US" sz="1050" b="1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85C68E1-2274-42B0-8500-5128A55C1994}"/>
              </a:ext>
            </a:extLst>
          </p:cNvPr>
          <p:cNvSpPr/>
          <p:nvPr/>
        </p:nvSpPr>
        <p:spPr>
          <a:xfrm>
            <a:off x="1285539" y="1916679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신규등록순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C295107-11C2-40C7-825C-36A474812539}"/>
              </a:ext>
            </a:extLst>
          </p:cNvPr>
          <p:cNvSpPr/>
          <p:nvPr/>
        </p:nvSpPr>
        <p:spPr>
          <a:xfrm>
            <a:off x="2101024" y="1916679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리뷰많은순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8AE42C6-FAA6-4AF3-A3C8-2AF610BB1C61}"/>
              </a:ext>
            </a:extLst>
          </p:cNvPr>
          <p:cNvSpPr/>
          <p:nvPr/>
        </p:nvSpPr>
        <p:spPr>
          <a:xfrm>
            <a:off x="2923965" y="1916679"/>
            <a:ext cx="5176543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550564D-DC39-41C3-8291-7ABAE3169B89}"/>
              </a:ext>
            </a:extLst>
          </p:cNvPr>
          <p:cNvSpPr/>
          <p:nvPr/>
        </p:nvSpPr>
        <p:spPr>
          <a:xfrm>
            <a:off x="8116643" y="1946139"/>
            <a:ext cx="217105" cy="237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화살표: 갈매기형 수장 66">
            <a:extLst>
              <a:ext uri="{FF2B5EF4-FFF2-40B4-BE49-F238E27FC236}">
                <a16:creationId xmlns:a16="http://schemas.microsoft.com/office/drawing/2014/main" id="{2C72D626-7220-4200-AB39-5DE5E06DDB40}"/>
              </a:ext>
            </a:extLst>
          </p:cNvPr>
          <p:cNvSpPr/>
          <p:nvPr/>
        </p:nvSpPr>
        <p:spPr>
          <a:xfrm rot="5400000">
            <a:off x="8167551" y="2005284"/>
            <a:ext cx="104396" cy="107685"/>
          </a:xfrm>
          <a:prstGeom prst="chevron">
            <a:avLst>
              <a:gd name="adj" fmla="val 7322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CD22EA-F7A9-4931-B701-7AC8EEA18FBC}"/>
              </a:ext>
            </a:extLst>
          </p:cNvPr>
          <p:cNvSpPr/>
          <p:nvPr/>
        </p:nvSpPr>
        <p:spPr>
          <a:xfrm>
            <a:off x="8344039" y="1892786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2C12CF0-2C50-45F1-B5EE-B7235AFB540A}"/>
              </a:ext>
            </a:extLst>
          </p:cNvPr>
          <p:cNvSpPr/>
          <p:nvPr/>
        </p:nvSpPr>
        <p:spPr>
          <a:xfrm>
            <a:off x="8737706" y="1893374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AE71DAA-84F0-4A86-8121-C673B0BE3E66}"/>
              </a:ext>
            </a:extLst>
          </p:cNvPr>
          <p:cNvSpPr/>
          <p:nvPr/>
        </p:nvSpPr>
        <p:spPr>
          <a:xfrm>
            <a:off x="8777233" y="1943170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4567CCC-EFA2-4C32-BF0B-3F00A9DDDA90}"/>
              </a:ext>
            </a:extLst>
          </p:cNvPr>
          <p:cNvSpPr/>
          <p:nvPr/>
        </p:nvSpPr>
        <p:spPr>
          <a:xfrm>
            <a:off x="8777233" y="206976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26D3008-DF73-4D80-8A17-2E9AF740D4FD}"/>
              </a:ext>
            </a:extLst>
          </p:cNvPr>
          <p:cNvSpPr/>
          <p:nvPr/>
        </p:nvSpPr>
        <p:spPr>
          <a:xfrm>
            <a:off x="8399657" y="194317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34984C3-3FDB-4446-845D-7F4C46563825}"/>
              </a:ext>
            </a:extLst>
          </p:cNvPr>
          <p:cNvSpPr/>
          <p:nvPr/>
        </p:nvSpPr>
        <p:spPr>
          <a:xfrm>
            <a:off x="8515570" y="1943170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57B2A72-EBCF-4674-99B3-30156000EFBA}"/>
              </a:ext>
            </a:extLst>
          </p:cNvPr>
          <p:cNvSpPr/>
          <p:nvPr/>
        </p:nvSpPr>
        <p:spPr>
          <a:xfrm>
            <a:off x="8399657" y="2069762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4BF9F05-413F-4D24-9475-F5046BDC84A0}"/>
              </a:ext>
            </a:extLst>
          </p:cNvPr>
          <p:cNvSpPr/>
          <p:nvPr/>
        </p:nvSpPr>
        <p:spPr>
          <a:xfrm>
            <a:off x="8515569" y="206976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6222856-6F28-4104-85D1-EE1E741814D5}"/>
              </a:ext>
            </a:extLst>
          </p:cNvPr>
          <p:cNvCxnSpPr>
            <a:cxnSpLocks/>
          </p:cNvCxnSpPr>
          <p:nvPr/>
        </p:nvCxnSpPr>
        <p:spPr>
          <a:xfrm>
            <a:off x="8887820" y="1948549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96607-8ECF-4E86-8A43-EADCEA6BBA33}"/>
              </a:ext>
            </a:extLst>
          </p:cNvPr>
          <p:cNvCxnSpPr>
            <a:cxnSpLocks/>
          </p:cNvCxnSpPr>
          <p:nvPr/>
        </p:nvCxnSpPr>
        <p:spPr>
          <a:xfrm>
            <a:off x="8889613" y="1998751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7E8DA2A-5555-4646-BE34-A227C7C75508}"/>
              </a:ext>
            </a:extLst>
          </p:cNvPr>
          <p:cNvCxnSpPr>
            <a:cxnSpLocks/>
          </p:cNvCxnSpPr>
          <p:nvPr/>
        </p:nvCxnSpPr>
        <p:spPr>
          <a:xfrm>
            <a:off x="8894994" y="2068675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2575D73-121D-4227-A3B0-145C2E89026F}"/>
              </a:ext>
            </a:extLst>
          </p:cNvPr>
          <p:cNvCxnSpPr>
            <a:cxnSpLocks/>
          </p:cNvCxnSpPr>
          <p:nvPr/>
        </p:nvCxnSpPr>
        <p:spPr>
          <a:xfrm>
            <a:off x="8896787" y="2118877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5E5418A6-C2A7-4CC4-B804-A4C6EECCDC76}"/>
              </a:ext>
            </a:extLst>
          </p:cNvPr>
          <p:cNvGrpSpPr/>
          <p:nvPr/>
        </p:nvGrpSpPr>
        <p:grpSpPr>
          <a:xfrm>
            <a:off x="2859399" y="3903834"/>
            <a:ext cx="2024414" cy="547660"/>
            <a:chOff x="2845523" y="4004920"/>
            <a:chExt cx="2024414" cy="54766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223FEAB-E733-4B0B-812F-611063749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6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523" y="4004920"/>
              <a:ext cx="1937274" cy="372428"/>
            </a:xfrm>
            <a:prstGeom prst="rect">
              <a:avLst/>
            </a:prstGeom>
          </p:spPr>
        </p:pic>
        <p:sp>
          <p:nvSpPr>
            <p:cNvPr id="2" name="화살표: 위쪽 1">
              <a:extLst>
                <a:ext uri="{FF2B5EF4-FFF2-40B4-BE49-F238E27FC236}">
                  <a16:creationId xmlns:a16="http://schemas.microsoft.com/office/drawing/2014/main" id="{F574FB85-1D64-4523-B832-C637440ACF9B}"/>
                </a:ext>
              </a:extLst>
            </p:cNvPr>
            <p:cNvSpPr/>
            <p:nvPr/>
          </p:nvSpPr>
          <p:spPr>
            <a:xfrm rot="20307538">
              <a:off x="4690572" y="4280078"/>
              <a:ext cx="170880" cy="272502"/>
            </a:xfrm>
            <a:prstGeom prst="upArrow">
              <a:avLst>
                <a:gd name="adj1" fmla="val 16848"/>
                <a:gd name="adj2" fmla="val 12663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래픽 4" descr="댓글 중요">
              <a:extLst>
                <a:ext uri="{FF2B5EF4-FFF2-40B4-BE49-F238E27FC236}">
                  <a16:creationId xmlns:a16="http://schemas.microsoft.com/office/drawing/2014/main" id="{D1D13525-C8E0-4CFF-8529-D1BD2159D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79917" y="4052621"/>
              <a:ext cx="334243" cy="292975"/>
            </a:xfrm>
            <a:prstGeom prst="rect">
              <a:avLst/>
            </a:prstGeom>
          </p:spPr>
        </p:pic>
        <p:pic>
          <p:nvPicPr>
            <p:cNvPr id="7" name="그래픽 6" descr="책갈피">
              <a:extLst>
                <a:ext uri="{FF2B5EF4-FFF2-40B4-BE49-F238E27FC236}">
                  <a16:creationId xmlns:a16="http://schemas.microsoft.com/office/drawing/2014/main" id="{F73F5ADF-88EB-46AF-A193-4F7F252B0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192776" y="4049769"/>
              <a:ext cx="264869" cy="26486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7E0F17-0C79-421D-8736-841599F70DE0}"/>
                </a:ext>
              </a:extLst>
            </p:cNvPr>
            <p:cNvSpPr txBox="1"/>
            <p:nvPr/>
          </p:nvSpPr>
          <p:spPr>
            <a:xfrm>
              <a:off x="3770667" y="4049869"/>
              <a:ext cx="485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: 2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E376D9-FA84-4422-AC58-69A36ABE0125}"/>
                </a:ext>
              </a:extLst>
            </p:cNvPr>
            <p:cNvSpPr txBox="1"/>
            <p:nvPr/>
          </p:nvSpPr>
          <p:spPr>
            <a:xfrm>
              <a:off x="4384906" y="4041296"/>
              <a:ext cx="485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: 3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4B71FE-C14E-463A-9C5A-F27C233F105E}"/>
              </a:ext>
            </a:extLst>
          </p:cNvPr>
          <p:cNvSpPr/>
          <p:nvPr/>
        </p:nvSpPr>
        <p:spPr>
          <a:xfrm>
            <a:off x="703279" y="2362160"/>
            <a:ext cx="1937275" cy="1911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BF991252-10EC-44CC-B45F-3B165A95E77D}"/>
              </a:ext>
            </a:extLst>
          </p:cNvPr>
          <p:cNvGrpSpPr/>
          <p:nvPr/>
        </p:nvGrpSpPr>
        <p:grpSpPr>
          <a:xfrm>
            <a:off x="7131869" y="2362158"/>
            <a:ext cx="1937275" cy="1911766"/>
            <a:chOff x="6995392" y="2178422"/>
            <a:chExt cx="2100665" cy="2092363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AD31C8B-A548-4E0A-AD5E-F205FD12A0D4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786D58E-B4BD-48C6-A8D0-598A8576EAC3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87" name="하트 86">
              <a:extLst>
                <a:ext uri="{FF2B5EF4-FFF2-40B4-BE49-F238E27FC236}">
                  <a16:creationId xmlns:a16="http://schemas.microsoft.com/office/drawing/2014/main" id="{406464E2-DC54-4DC1-84DD-29A87C64FAEB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952C4F71-4B42-41CC-8F44-B25FB0356A3D}"/>
              </a:ext>
            </a:extLst>
          </p:cNvPr>
          <p:cNvGrpSpPr/>
          <p:nvPr/>
        </p:nvGrpSpPr>
        <p:grpSpPr>
          <a:xfrm>
            <a:off x="2856152" y="2362157"/>
            <a:ext cx="1937275" cy="1911766"/>
            <a:chOff x="6995392" y="2178422"/>
            <a:chExt cx="2100665" cy="2092363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271578B-609A-484B-98D5-9481376465D9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24D4E04-8E2F-4DB6-8C8B-81A3BAC5E29F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91" name="하트 90">
              <a:extLst>
                <a:ext uri="{FF2B5EF4-FFF2-40B4-BE49-F238E27FC236}">
                  <a16:creationId xmlns:a16="http://schemas.microsoft.com/office/drawing/2014/main" id="{89A6EE0C-DCC1-4399-B005-C9AC4BCED6FF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7C990EDE-B66B-47E3-AAF9-925B4F63A2C0}"/>
              </a:ext>
            </a:extLst>
          </p:cNvPr>
          <p:cNvGrpSpPr/>
          <p:nvPr/>
        </p:nvGrpSpPr>
        <p:grpSpPr>
          <a:xfrm>
            <a:off x="4978996" y="2362156"/>
            <a:ext cx="1937275" cy="1911766"/>
            <a:chOff x="6995392" y="2178422"/>
            <a:chExt cx="2100665" cy="2092363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6F24316C-4B70-420D-9883-8C730CAE419F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46DD1C4-1213-4BFF-BE3C-F8EC6AEA2E85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95" name="하트 94">
              <a:extLst>
                <a:ext uri="{FF2B5EF4-FFF2-40B4-BE49-F238E27FC236}">
                  <a16:creationId xmlns:a16="http://schemas.microsoft.com/office/drawing/2014/main" id="{A65D379C-A3A3-4F0B-99DC-84DC3FE369C1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A5AADC5-7587-43FA-BD7D-611D85AEBAD6}"/>
              </a:ext>
            </a:extLst>
          </p:cNvPr>
          <p:cNvGrpSpPr/>
          <p:nvPr/>
        </p:nvGrpSpPr>
        <p:grpSpPr>
          <a:xfrm>
            <a:off x="715895" y="4432526"/>
            <a:ext cx="1937275" cy="1911766"/>
            <a:chOff x="6995392" y="2178422"/>
            <a:chExt cx="2100665" cy="2092363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F1BBA1E-01AC-4E68-906F-20A12A560019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5470B54-0256-40BF-A006-9E47EF89B07E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 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99" name="하트 98">
              <a:extLst>
                <a:ext uri="{FF2B5EF4-FFF2-40B4-BE49-F238E27FC236}">
                  <a16:creationId xmlns:a16="http://schemas.microsoft.com/office/drawing/2014/main" id="{B8828416-6965-47AF-9D5F-4814B652FAE9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F8DF99CD-D29E-4B7F-B405-5140F3ED3960}"/>
              </a:ext>
            </a:extLst>
          </p:cNvPr>
          <p:cNvGrpSpPr/>
          <p:nvPr/>
        </p:nvGrpSpPr>
        <p:grpSpPr>
          <a:xfrm>
            <a:off x="7144485" y="4432524"/>
            <a:ext cx="1937275" cy="1911766"/>
            <a:chOff x="6995392" y="2178422"/>
            <a:chExt cx="2100665" cy="2092363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E1DE486-519B-4E0A-9B35-DB4DD65F7678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2FC2E17-5A7F-4714-87FA-9DFBD06DD592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103" name="하트 102">
              <a:extLst>
                <a:ext uri="{FF2B5EF4-FFF2-40B4-BE49-F238E27FC236}">
                  <a16:creationId xmlns:a16="http://schemas.microsoft.com/office/drawing/2014/main" id="{5A709942-4D08-4410-B05F-52362573663B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7DE4E2F-5BDF-4464-A3C5-98A5DBD82F51}"/>
              </a:ext>
            </a:extLst>
          </p:cNvPr>
          <p:cNvGrpSpPr/>
          <p:nvPr/>
        </p:nvGrpSpPr>
        <p:grpSpPr>
          <a:xfrm>
            <a:off x="2868768" y="4432523"/>
            <a:ext cx="1937275" cy="1911766"/>
            <a:chOff x="6995392" y="2178422"/>
            <a:chExt cx="2100665" cy="2092363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1AA88DCE-D0F7-4860-B706-1074F3A10CFD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38288CD-866C-47A0-BB9E-2074CF3D16AE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107" name="하트 106">
              <a:extLst>
                <a:ext uri="{FF2B5EF4-FFF2-40B4-BE49-F238E27FC236}">
                  <a16:creationId xmlns:a16="http://schemas.microsoft.com/office/drawing/2014/main" id="{389B8350-2FDA-4CBB-A09F-3906344387DF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83409E6D-C0FB-4652-AEF7-3FBBDBF74BB8}"/>
              </a:ext>
            </a:extLst>
          </p:cNvPr>
          <p:cNvGrpSpPr/>
          <p:nvPr/>
        </p:nvGrpSpPr>
        <p:grpSpPr>
          <a:xfrm>
            <a:off x="4991612" y="4432522"/>
            <a:ext cx="1937275" cy="1911766"/>
            <a:chOff x="6995392" y="2178422"/>
            <a:chExt cx="2100665" cy="2092363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98E33E2C-55C4-4BE4-9579-43B841F63EB3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66D5931-0CAE-49A3-90F0-4E175BFBF981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111" name="하트 110">
              <a:extLst>
                <a:ext uri="{FF2B5EF4-FFF2-40B4-BE49-F238E27FC236}">
                  <a16:creationId xmlns:a16="http://schemas.microsoft.com/office/drawing/2014/main" id="{33B171EE-BC71-4F7C-8966-52A792CD3A93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2" name="더하기 기호 111">
            <a:extLst>
              <a:ext uri="{FF2B5EF4-FFF2-40B4-BE49-F238E27FC236}">
                <a16:creationId xmlns:a16="http://schemas.microsoft.com/office/drawing/2014/main" id="{74D2F73D-4EB9-43EE-A19F-11E2FBBE4307}"/>
              </a:ext>
            </a:extLst>
          </p:cNvPr>
          <p:cNvSpPr/>
          <p:nvPr/>
        </p:nvSpPr>
        <p:spPr>
          <a:xfrm>
            <a:off x="1352206" y="3001737"/>
            <a:ext cx="679315" cy="632604"/>
          </a:xfrm>
          <a:prstGeom prst="mathPlus">
            <a:avLst>
              <a:gd name="adj1" fmla="val 99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0ADBCED-9E28-4ECE-8DAF-3636005C581D}"/>
              </a:ext>
            </a:extLst>
          </p:cNvPr>
          <p:cNvSpPr txBox="1"/>
          <p:nvPr/>
        </p:nvSpPr>
        <p:spPr>
          <a:xfrm>
            <a:off x="1285539" y="3766806"/>
            <a:ext cx="1025549" cy="39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아이디어 </a:t>
            </a:r>
            <a:b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올리기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6993572-BEA8-4EFC-A5C7-D7E9A203033A}"/>
              </a:ext>
            </a:extLst>
          </p:cNvPr>
          <p:cNvSpPr txBox="1"/>
          <p:nvPr/>
        </p:nvSpPr>
        <p:spPr>
          <a:xfrm>
            <a:off x="3837405" y="6383978"/>
            <a:ext cx="2156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&lt; </a:t>
            </a:r>
            <a:r>
              <a:rPr lang="en-US" altLang="ko-KR" sz="1100" b="1" dirty="0"/>
              <a:t>1</a:t>
            </a:r>
            <a:r>
              <a:rPr lang="en-US" altLang="ko-KR" sz="1050" dirty="0"/>
              <a:t> 2 3 …. 10 &gt;</a:t>
            </a:r>
            <a:endParaRPr lang="ko-KR" altLang="en-US" sz="105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EDE4573-D800-4CAC-B1E3-C1BB39CDE2AF}"/>
              </a:ext>
            </a:extLst>
          </p:cNvPr>
          <p:cNvSpPr/>
          <p:nvPr/>
        </p:nvSpPr>
        <p:spPr>
          <a:xfrm>
            <a:off x="7309372" y="1663635"/>
            <a:ext cx="791135" cy="79984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8</a:t>
            </a:r>
            <a:r>
              <a:rPr lang="ko-KR" altLang="en-US" sz="900" b="1" dirty="0" err="1">
                <a:solidFill>
                  <a:schemeClr val="tx1"/>
                </a:solidFill>
              </a:rPr>
              <a:t>개씩보기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16</a:t>
            </a:r>
            <a:r>
              <a:rPr lang="ko-KR" altLang="en-US" sz="900" b="1" dirty="0" err="1">
                <a:solidFill>
                  <a:schemeClr val="tx1"/>
                </a:solidFill>
              </a:rPr>
              <a:t>개씩보기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endParaRPr lang="en-US" altLang="ko-KR" sz="9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40</a:t>
            </a:r>
            <a:r>
              <a:rPr lang="ko-KR" altLang="en-US" sz="900" b="1" dirty="0" err="1">
                <a:solidFill>
                  <a:schemeClr val="tx1"/>
                </a:solidFill>
              </a:rPr>
              <a:t>개씩보기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218E3C-24F9-4EF7-AC43-19046F93F79E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211D76-8F00-4CE1-AB32-C17D7B6A5F59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AF7786-A4AC-4BE9-A5BA-0F05862FFAAC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소통하기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171FF8-34D5-46E4-9E82-7EDD4D7347B6}"/>
              </a:ext>
            </a:extLst>
          </p:cNvPr>
          <p:cNvSpPr txBox="1"/>
          <p:nvPr/>
        </p:nvSpPr>
        <p:spPr>
          <a:xfrm>
            <a:off x="9973237" y="898164"/>
            <a:ext cx="203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한 개 화면에 표시할 숫자를 조정할 수 있다</a:t>
            </a:r>
            <a:r>
              <a:rPr lang="en-US" altLang="ko-KR" sz="900" dirty="0"/>
              <a:t>. (8</a:t>
            </a:r>
            <a:r>
              <a:rPr lang="ko-KR" altLang="en-US" sz="900" dirty="0"/>
              <a:t>개 </a:t>
            </a:r>
            <a:r>
              <a:rPr lang="en-US" altLang="ko-KR" sz="900" dirty="0"/>
              <a:t>16</a:t>
            </a:r>
            <a:r>
              <a:rPr lang="ko-KR" altLang="en-US" sz="900" dirty="0"/>
              <a:t>개 </a:t>
            </a:r>
            <a:r>
              <a:rPr lang="en-US" altLang="ko-KR" sz="900" dirty="0"/>
              <a:t>40</a:t>
            </a:r>
            <a:r>
              <a:rPr lang="ko-KR" altLang="en-US" sz="900" dirty="0"/>
              <a:t>개</a:t>
            </a:r>
            <a:r>
              <a:rPr lang="en-US" altLang="ko-KR" sz="900" dirty="0"/>
              <a:t>)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화면 표시 형식은 변하지 않으며 한 개의 화면에 표시할 게시물의 숫자만 변경한다</a:t>
            </a:r>
            <a:r>
              <a:rPr lang="en-US" altLang="ko-KR" sz="900" dirty="0"/>
              <a:t>.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78A5883F-2427-4F05-A21F-42C9CDF34754}"/>
              </a:ext>
            </a:extLst>
          </p:cNvPr>
          <p:cNvGrpSpPr/>
          <p:nvPr/>
        </p:nvGrpSpPr>
        <p:grpSpPr>
          <a:xfrm>
            <a:off x="4770833" y="234086"/>
            <a:ext cx="888108" cy="509194"/>
            <a:chOff x="9973237" y="231289"/>
            <a:chExt cx="2100665" cy="509194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398A9F7-1C31-40D4-9698-C62395BC8A4B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5E4AC2E-DF64-4933-B221-6ADDB348940B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FE66C31E-FB7A-48E8-A4D0-86C22CC88A4B}"/>
              </a:ext>
            </a:extLst>
          </p:cNvPr>
          <p:cNvGrpSpPr/>
          <p:nvPr/>
        </p:nvGrpSpPr>
        <p:grpSpPr>
          <a:xfrm>
            <a:off x="5744828" y="224504"/>
            <a:ext cx="4130955" cy="509194"/>
            <a:chOff x="9973237" y="231289"/>
            <a:chExt cx="2100665" cy="509194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A1A9D666-C866-45AE-8AA5-E62F384E4801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D4B9390-7DAB-4113-9976-9EA81414957C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1</a:t>
              </a:r>
              <a:r>
                <a:rPr lang="ko-KR" altLang="en-US" sz="900" dirty="0"/>
                <a:t>개 페이지에 표시할 수 있는 게시물의 숫자를 조정할 수 있다</a:t>
              </a:r>
              <a:r>
                <a:rPr lang="en-US" altLang="ko-KR" sz="900" dirty="0"/>
                <a:t>.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5386EA2B-32F8-4A85-91A4-FCFFEFE16A58}"/>
              </a:ext>
            </a:extLst>
          </p:cNvPr>
          <p:cNvSpPr txBox="1"/>
          <p:nvPr/>
        </p:nvSpPr>
        <p:spPr>
          <a:xfrm>
            <a:off x="1022353" y="1569560"/>
            <a:ext cx="2365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accent2">
                    <a:lumMod val="75000"/>
                  </a:schemeClr>
                </a:solidFill>
              </a:rPr>
              <a:t>올리기</a:t>
            </a:r>
            <a:r>
              <a:rPr lang="ko-KR" altLang="en-US" sz="1000" dirty="0"/>
              <a:t>                    알리기</a:t>
            </a: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35B70849-DFD9-4583-B871-12F556465D58}"/>
              </a:ext>
            </a:extLst>
          </p:cNvPr>
          <p:cNvCxnSpPr/>
          <p:nvPr/>
        </p:nvCxnSpPr>
        <p:spPr>
          <a:xfrm>
            <a:off x="1362216" y="1844732"/>
            <a:ext cx="450839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843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2B027EB-74F9-4FCF-B235-E68E53C06DA1}"/>
              </a:ext>
            </a:extLst>
          </p:cNvPr>
          <p:cNvSpPr txBox="1"/>
          <p:nvPr/>
        </p:nvSpPr>
        <p:spPr>
          <a:xfrm>
            <a:off x="276112" y="840174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42FFB551-64CB-46AC-B5CA-E9220D2C6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856527"/>
            <a:ext cx="187123" cy="19834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2AF059-E6DF-48DA-ADD5-7738AACFDD59}"/>
              </a:ext>
            </a:extLst>
          </p:cNvPr>
          <p:cNvGrpSpPr/>
          <p:nvPr/>
        </p:nvGrpSpPr>
        <p:grpSpPr>
          <a:xfrm>
            <a:off x="1022353" y="1274060"/>
            <a:ext cx="7303873" cy="538776"/>
            <a:chOff x="1022353" y="2068720"/>
            <a:chExt cx="7303873" cy="5387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D9128E-771C-4D24-A818-960664B981CE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B43FB4-E449-4024-BAB9-76588F63A315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77C9AB-BE74-4D31-A2D2-68B6C7CB53AB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CA66F99-1D3B-4788-BA43-54099DE36445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E37262-E838-4FA4-A3BB-FB9FE1AE8AF9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87A6EC-B291-4FFB-A952-606650049CE2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23" name="그래픽 22" descr="크리켓">
              <a:extLst>
                <a:ext uri="{FF2B5EF4-FFF2-40B4-BE49-F238E27FC236}">
                  <a16:creationId xmlns:a16="http://schemas.microsoft.com/office/drawing/2014/main" id="{1FF1A094-AB83-4D76-A377-38959A02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2D49A10-6AA6-4D21-A377-E71B8C092D22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4563BB-6AFF-469F-9ADD-081FDFFCF859}"/>
              </a:ext>
            </a:extLst>
          </p:cNvPr>
          <p:cNvCxnSpPr>
            <a:cxnSpLocks/>
          </p:cNvCxnSpPr>
          <p:nvPr/>
        </p:nvCxnSpPr>
        <p:spPr>
          <a:xfrm>
            <a:off x="209104" y="1844165"/>
            <a:ext cx="9463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8F28B0-D40C-4DCA-AB7F-4358E2779BB7}"/>
              </a:ext>
            </a:extLst>
          </p:cNvPr>
          <p:cNvSpPr/>
          <p:nvPr/>
        </p:nvSpPr>
        <p:spPr>
          <a:xfrm>
            <a:off x="703279" y="2266572"/>
            <a:ext cx="1937275" cy="210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6D88E3-8913-466E-9A96-4ADB0E6E8BA3}"/>
              </a:ext>
            </a:extLst>
          </p:cNvPr>
          <p:cNvGrpSpPr/>
          <p:nvPr/>
        </p:nvGrpSpPr>
        <p:grpSpPr>
          <a:xfrm>
            <a:off x="7131869" y="2266570"/>
            <a:ext cx="1937275" cy="2102943"/>
            <a:chOff x="6995392" y="2178422"/>
            <a:chExt cx="2100665" cy="209236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805BC77-CCE3-4CE8-B441-CE5A9ECF9816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E29D11-0E40-4E47-8404-46E5CD0D3338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33" name="하트 32">
              <a:extLst>
                <a:ext uri="{FF2B5EF4-FFF2-40B4-BE49-F238E27FC236}">
                  <a16:creationId xmlns:a16="http://schemas.microsoft.com/office/drawing/2014/main" id="{51D83B65-EB7A-4885-A9FE-8FCF1FF41DF8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5F1DCF1-718E-40E9-B0F2-9B394F7558E1}"/>
              </a:ext>
            </a:extLst>
          </p:cNvPr>
          <p:cNvGrpSpPr/>
          <p:nvPr/>
        </p:nvGrpSpPr>
        <p:grpSpPr>
          <a:xfrm>
            <a:off x="715895" y="4532472"/>
            <a:ext cx="1937275" cy="2102943"/>
            <a:chOff x="6995392" y="2178422"/>
            <a:chExt cx="2100665" cy="209236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6E9375C-B904-4759-A632-FF0E544E30C4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140A72D-5672-44DD-B5F0-8E3FA1AC9E92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 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5" name="하트 44">
              <a:extLst>
                <a:ext uri="{FF2B5EF4-FFF2-40B4-BE49-F238E27FC236}">
                  <a16:creationId xmlns:a16="http://schemas.microsoft.com/office/drawing/2014/main" id="{F94FE8BC-F9EE-4C84-9115-D9EFE8E3CA2F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DB10863-4B1E-40CA-B0E3-DB66BD4D3F58}"/>
              </a:ext>
            </a:extLst>
          </p:cNvPr>
          <p:cNvGrpSpPr/>
          <p:nvPr/>
        </p:nvGrpSpPr>
        <p:grpSpPr>
          <a:xfrm>
            <a:off x="7144485" y="4532470"/>
            <a:ext cx="1937275" cy="2102943"/>
            <a:chOff x="6995392" y="2178422"/>
            <a:chExt cx="2100665" cy="209236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441CEC2-A04E-4E7D-BA4C-5060D36EE4A9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D49F8C6-524B-4629-B18B-95BA90C28C52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9" name="하트 48">
              <a:extLst>
                <a:ext uri="{FF2B5EF4-FFF2-40B4-BE49-F238E27FC236}">
                  <a16:creationId xmlns:a16="http://schemas.microsoft.com/office/drawing/2014/main" id="{841BBEBB-988F-4E9A-B70E-1A7D5C2221AA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B748654-6EC3-4D4B-8F75-24B2449F5C73}"/>
              </a:ext>
            </a:extLst>
          </p:cNvPr>
          <p:cNvGrpSpPr/>
          <p:nvPr/>
        </p:nvGrpSpPr>
        <p:grpSpPr>
          <a:xfrm>
            <a:off x="2868768" y="4532469"/>
            <a:ext cx="1937275" cy="2102943"/>
            <a:chOff x="6995392" y="2178422"/>
            <a:chExt cx="2100665" cy="2092363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604A97-2B86-4B51-BAF7-3625FC83EB5F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45C9F0-1881-4200-B527-66C2736A0F68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53" name="하트 52">
              <a:extLst>
                <a:ext uri="{FF2B5EF4-FFF2-40B4-BE49-F238E27FC236}">
                  <a16:creationId xmlns:a16="http://schemas.microsoft.com/office/drawing/2014/main" id="{21E9E594-7DBA-4A59-A29A-141D2C441303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1C20891-5FFC-4D09-8C0D-64BB99117BC2}"/>
              </a:ext>
            </a:extLst>
          </p:cNvPr>
          <p:cNvGrpSpPr/>
          <p:nvPr/>
        </p:nvGrpSpPr>
        <p:grpSpPr>
          <a:xfrm>
            <a:off x="4991612" y="4532468"/>
            <a:ext cx="1937275" cy="2102943"/>
            <a:chOff x="6995392" y="2178422"/>
            <a:chExt cx="2100665" cy="209236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2143A2D-62AF-45DB-834F-C1F8CE2F7B9E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4DEDA92-63F4-4A7D-AA82-8D4D5B5BF10A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57" name="하트 56">
              <a:extLst>
                <a:ext uri="{FF2B5EF4-FFF2-40B4-BE49-F238E27FC236}">
                  <a16:creationId xmlns:a16="http://schemas.microsoft.com/office/drawing/2014/main" id="{87D1F89E-501D-45D5-BCC5-C5440BE16D2A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EA67160-9BB5-471E-B523-BB76023783D2}"/>
              </a:ext>
            </a:extLst>
          </p:cNvPr>
          <p:cNvSpPr/>
          <p:nvPr/>
        </p:nvSpPr>
        <p:spPr>
          <a:xfrm>
            <a:off x="695325" y="1916679"/>
            <a:ext cx="590214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10</a:t>
            </a:r>
            <a:r>
              <a:rPr lang="ko-KR" altLang="en-US" sz="1050" b="1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8AE42C6-FAA6-4AF3-A3C8-2AF610BB1C61}"/>
              </a:ext>
            </a:extLst>
          </p:cNvPr>
          <p:cNvSpPr/>
          <p:nvPr/>
        </p:nvSpPr>
        <p:spPr>
          <a:xfrm>
            <a:off x="2923965" y="1916679"/>
            <a:ext cx="5176543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EDE4573-D800-4CAC-B1E3-C1BB39CDE2AF}"/>
              </a:ext>
            </a:extLst>
          </p:cNvPr>
          <p:cNvSpPr/>
          <p:nvPr/>
        </p:nvSpPr>
        <p:spPr>
          <a:xfrm>
            <a:off x="7309372" y="1916679"/>
            <a:ext cx="791135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40</a:t>
            </a:r>
            <a:r>
              <a:rPr lang="ko-KR" altLang="en-US" sz="800" dirty="0" err="1">
                <a:solidFill>
                  <a:schemeClr val="tx1"/>
                </a:solidFill>
              </a:rPr>
              <a:t>개씩보기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550564D-DC39-41C3-8291-7ABAE3169B89}"/>
              </a:ext>
            </a:extLst>
          </p:cNvPr>
          <p:cNvSpPr/>
          <p:nvPr/>
        </p:nvSpPr>
        <p:spPr>
          <a:xfrm>
            <a:off x="8116643" y="1946139"/>
            <a:ext cx="217105" cy="237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화살표: 갈매기형 수장 66">
            <a:extLst>
              <a:ext uri="{FF2B5EF4-FFF2-40B4-BE49-F238E27FC236}">
                <a16:creationId xmlns:a16="http://schemas.microsoft.com/office/drawing/2014/main" id="{2C72D626-7220-4200-AB39-5DE5E06DDB40}"/>
              </a:ext>
            </a:extLst>
          </p:cNvPr>
          <p:cNvSpPr/>
          <p:nvPr/>
        </p:nvSpPr>
        <p:spPr>
          <a:xfrm rot="5400000">
            <a:off x="8167551" y="2005284"/>
            <a:ext cx="104396" cy="107685"/>
          </a:xfrm>
          <a:prstGeom prst="chevron">
            <a:avLst>
              <a:gd name="adj" fmla="val 7322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CD22EA-F7A9-4931-B701-7AC8EEA18FBC}"/>
              </a:ext>
            </a:extLst>
          </p:cNvPr>
          <p:cNvSpPr/>
          <p:nvPr/>
        </p:nvSpPr>
        <p:spPr>
          <a:xfrm>
            <a:off x="8344039" y="1892786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2C12CF0-2C50-45F1-B5EE-B7235AFB540A}"/>
              </a:ext>
            </a:extLst>
          </p:cNvPr>
          <p:cNvSpPr/>
          <p:nvPr/>
        </p:nvSpPr>
        <p:spPr>
          <a:xfrm>
            <a:off x="8737706" y="1893374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AE71DAA-84F0-4A86-8121-C673B0BE3E66}"/>
              </a:ext>
            </a:extLst>
          </p:cNvPr>
          <p:cNvSpPr/>
          <p:nvPr/>
        </p:nvSpPr>
        <p:spPr>
          <a:xfrm>
            <a:off x="8777233" y="1943170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4567CCC-EFA2-4C32-BF0B-3F00A9DDDA90}"/>
              </a:ext>
            </a:extLst>
          </p:cNvPr>
          <p:cNvSpPr/>
          <p:nvPr/>
        </p:nvSpPr>
        <p:spPr>
          <a:xfrm>
            <a:off x="8777233" y="206976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26D3008-DF73-4D80-8A17-2E9AF740D4FD}"/>
              </a:ext>
            </a:extLst>
          </p:cNvPr>
          <p:cNvSpPr/>
          <p:nvPr/>
        </p:nvSpPr>
        <p:spPr>
          <a:xfrm>
            <a:off x="8399657" y="194317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34984C3-3FDB-4446-845D-7F4C46563825}"/>
              </a:ext>
            </a:extLst>
          </p:cNvPr>
          <p:cNvSpPr/>
          <p:nvPr/>
        </p:nvSpPr>
        <p:spPr>
          <a:xfrm>
            <a:off x="8515570" y="1943170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57B2A72-EBCF-4674-99B3-30156000EFBA}"/>
              </a:ext>
            </a:extLst>
          </p:cNvPr>
          <p:cNvSpPr/>
          <p:nvPr/>
        </p:nvSpPr>
        <p:spPr>
          <a:xfrm>
            <a:off x="8399657" y="2069762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4BF9F05-413F-4D24-9475-F5046BDC84A0}"/>
              </a:ext>
            </a:extLst>
          </p:cNvPr>
          <p:cNvSpPr/>
          <p:nvPr/>
        </p:nvSpPr>
        <p:spPr>
          <a:xfrm>
            <a:off x="8515569" y="206976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6222856-6F28-4104-85D1-EE1E741814D5}"/>
              </a:ext>
            </a:extLst>
          </p:cNvPr>
          <p:cNvCxnSpPr>
            <a:cxnSpLocks/>
          </p:cNvCxnSpPr>
          <p:nvPr/>
        </p:nvCxnSpPr>
        <p:spPr>
          <a:xfrm>
            <a:off x="8887820" y="1948549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96607-8ECF-4E86-8A43-EADCEA6BBA33}"/>
              </a:ext>
            </a:extLst>
          </p:cNvPr>
          <p:cNvCxnSpPr>
            <a:cxnSpLocks/>
          </p:cNvCxnSpPr>
          <p:nvPr/>
        </p:nvCxnSpPr>
        <p:spPr>
          <a:xfrm>
            <a:off x="8889613" y="1998751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7E8DA2A-5555-4646-BE34-A227C7C75508}"/>
              </a:ext>
            </a:extLst>
          </p:cNvPr>
          <p:cNvCxnSpPr>
            <a:cxnSpLocks/>
          </p:cNvCxnSpPr>
          <p:nvPr/>
        </p:nvCxnSpPr>
        <p:spPr>
          <a:xfrm>
            <a:off x="8894994" y="2068675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2575D73-121D-4227-A3B0-145C2E89026F}"/>
              </a:ext>
            </a:extLst>
          </p:cNvPr>
          <p:cNvCxnSpPr>
            <a:cxnSpLocks/>
          </p:cNvCxnSpPr>
          <p:nvPr/>
        </p:nvCxnSpPr>
        <p:spPr>
          <a:xfrm>
            <a:off x="8896787" y="2118877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5581F16-2DD3-4B2B-AFEF-8E62F2333B04}"/>
              </a:ext>
            </a:extLst>
          </p:cNvPr>
          <p:cNvSpPr txBox="1"/>
          <p:nvPr/>
        </p:nvSpPr>
        <p:spPr>
          <a:xfrm>
            <a:off x="3824789" y="6640764"/>
            <a:ext cx="2156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&lt; </a:t>
            </a:r>
            <a:r>
              <a:rPr lang="en-US" altLang="ko-KR" sz="1100" b="1" dirty="0"/>
              <a:t>1</a:t>
            </a:r>
            <a:r>
              <a:rPr lang="en-US" altLang="ko-KR" sz="1050" dirty="0"/>
              <a:t> 2 3 …. 10 &gt;</a:t>
            </a: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D6885B-F9F3-446D-B7A3-A48E35EDFA23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2947455-A2FD-46BC-AA6E-F8B000A39919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25C330-A3DE-48D2-B40F-8BDC0CB3E2DD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소통하기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714A2C-D4BE-42C3-939F-F9C519E1032F}"/>
              </a:ext>
            </a:extLst>
          </p:cNvPr>
          <p:cNvSpPr txBox="1"/>
          <p:nvPr/>
        </p:nvSpPr>
        <p:spPr>
          <a:xfrm>
            <a:off x="9973237" y="898164"/>
            <a:ext cx="20398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신규 아이디어 등록 버튼을 누르면 아이디어를 등록할 수 있는 팝업 등록 페이지가 뜬다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제목을 별도로 상단에 입력한다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입력은 에디터 형식의 입력도구를 사용한다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텍스트 크기 </a:t>
            </a:r>
            <a:r>
              <a:rPr lang="en-US" altLang="ko-KR" sz="900" dirty="0"/>
              <a:t>/ </a:t>
            </a:r>
            <a:r>
              <a:rPr lang="ko-KR" altLang="en-US" sz="900" dirty="0"/>
              <a:t>폰트</a:t>
            </a:r>
            <a:r>
              <a:rPr lang="en-US" altLang="ko-KR" sz="900" dirty="0"/>
              <a:t> / </a:t>
            </a:r>
            <a:r>
              <a:rPr lang="ko-KR" altLang="en-US" sz="900" dirty="0"/>
              <a:t>타입을 조정하여 입력이 가능하도록 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이미지를 업로드할 수 있다</a:t>
            </a:r>
            <a:r>
              <a:rPr lang="en-US" altLang="ko-KR" sz="900" dirty="0"/>
              <a:t>. </a:t>
            </a:r>
          </a:p>
          <a:p>
            <a:endParaRPr lang="en-US" altLang="ko-KR" sz="900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54922E7-72A3-4804-A387-7AEA5ED6CFAE}"/>
              </a:ext>
            </a:extLst>
          </p:cNvPr>
          <p:cNvGrpSpPr/>
          <p:nvPr/>
        </p:nvGrpSpPr>
        <p:grpSpPr>
          <a:xfrm>
            <a:off x="1180929" y="1089026"/>
            <a:ext cx="6470806" cy="5031742"/>
            <a:chOff x="1180929" y="-126517"/>
            <a:chExt cx="6470806" cy="6247285"/>
          </a:xfrm>
        </p:grpSpPr>
        <p:sp>
          <p:nvSpPr>
            <p:cNvPr id="12" name="화살표: 갈매기형 수장 11">
              <a:extLst>
                <a:ext uri="{FF2B5EF4-FFF2-40B4-BE49-F238E27FC236}">
                  <a16:creationId xmlns:a16="http://schemas.microsoft.com/office/drawing/2014/main" id="{54687A7D-A3BD-4965-AE06-21A329E312A6}"/>
                </a:ext>
              </a:extLst>
            </p:cNvPr>
            <p:cNvSpPr/>
            <p:nvPr/>
          </p:nvSpPr>
          <p:spPr>
            <a:xfrm rot="5400000">
              <a:off x="4631120" y="87099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75D760-0910-4A78-8B1A-3093A68F6118}"/>
                </a:ext>
              </a:extLst>
            </p:cNvPr>
            <p:cNvSpPr txBox="1"/>
            <p:nvPr/>
          </p:nvSpPr>
          <p:spPr>
            <a:xfrm>
              <a:off x="3605994" y="855062"/>
              <a:ext cx="2205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</a:t>
              </a:r>
              <a:r>
                <a:rPr lang="en-US" altLang="ko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astet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Cage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FCD48C6-F95C-47D2-995D-E8E2408A73A2}"/>
                </a:ext>
              </a:extLst>
            </p:cNvPr>
            <p:cNvGrpSpPr/>
            <p:nvPr/>
          </p:nvGrpSpPr>
          <p:grpSpPr>
            <a:xfrm>
              <a:off x="2856152" y="2266569"/>
              <a:ext cx="1937275" cy="2102943"/>
              <a:chOff x="6995392" y="2178422"/>
              <a:chExt cx="2100665" cy="2092363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66F7F59-9622-4B86-8233-F7C2274CAEB3}"/>
                  </a:ext>
                </a:extLst>
              </p:cNvPr>
              <p:cNvSpPr/>
              <p:nvPr/>
            </p:nvSpPr>
            <p:spPr>
              <a:xfrm>
                <a:off x="6995392" y="2178422"/>
                <a:ext cx="2100665" cy="209236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CAB3E43-CC9C-4FEE-A7A0-8D1D6105E601}"/>
                  </a:ext>
                </a:extLst>
              </p:cNvPr>
              <p:cNvSpPr txBox="1"/>
              <p:nvPr/>
            </p:nvSpPr>
            <p:spPr>
              <a:xfrm>
                <a:off x="7545422" y="3070713"/>
                <a:ext cx="1112044" cy="42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아이디어</a:t>
                </a:r>
                <a:b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이미지</a:t>
                </a:r>
              </a:p>
            </p:txBody>
          </p:sp>
          <p:sp>
            <p:nvSpPr>
              <p:cNvPr id="37" name="하트 36">
                <a:extLst>
                  <a:ext uri="{FF2B5EF4-FFF2-40B4-BE49-F238E27FC236}">
                    <a16:creationId xmlns:a16="http://schemas.microsoft.com/office/drawing/2014/main" id="{4C312CDA-F1E1-43D0-BF1E-FF9FB2B56C13}"/>
                  </a:ext>
                </a:extLst>
              </p:cNvPr>
              <p:cNvSpPr/>
              <p:nvPr/>
            </p:nvSpPr>
            <p:spPr>
              <a:xfrm>
                <a:off x="8820108" y="4039454"/>
                <a:ext cx="153632" cy="123574"/>
              </a:xfrm>
              <a:prstGeom prst="hear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C5E5EE55-BE4B-4B4B-A3B2-D6C75DFFFF7F}"/>
                </a:ext>
              </a:extLst>
            </p:cNvPr>
            <p:cNvGrpSpPr/>
            <p:nvPr/>
          </p:nvGrpSpPr>
          <p:grpSpPr>
            <a:xfrm>
              <a:off x="4978996" y="2266568"/>
              <a:ext cx="1937275" cy="2102943"/>
              <a:chOff x="6995392" y="2178422"/>
              <a:chExt cx="2100665" cy="2092363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6735362-FD1A-449F-9363-2E6A15967E4A}"/>
                  </a:ext>
                </a:extLst>
              </p:cNvPr>
              <p:cNvSpPr/>
              <p:nvPr/>
            </p:nvSpPr>
            <p:spPr>
              <a:xfrm>
                <a:off x="6995392" y="2178422"/>
                <a:ext cx="2100665" cy="209236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D266F2F-9FF3-4F75-A39F-BE0C23676170}"/>
                  </a:ext>
                </a:extLst>
              </p:cNvPr>
              <p:cNvSpPr txBox="1"/>
              <p:nvPr/>
            </p:nvSpPr>
            <p:spPr>
              <a:xfrm>
                <a:off x="7545422" y="3070713"/>
                <a:ext cx="1112044" cy="42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아이디어</a:t>
                </a:r>
                <a:b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이미지</a:t>
                </a:r>
              </a:p>
            </p:txBody>
          </p:sp>
          <p:sp>
            <p:nvSpPr>
              <p:cNvPr id="41" name="하트 40">
                <a:extLst>
                  <a:ext uri="{FF2B5EF4-FFF2-40B4-BE49-F238E27FC236}">
                    <a16:creationId xmlns:a16="http://schemas.microsoft.com/office/drawing/2014/main" id="{9E347873-6A4A-4583-A446-4070DC03E952}"/>
                  </a:ext>
                </a:extLst>
              </p:cNvPr>
              <p:cNvSpPr/>
              <p:nvPr/>
            </p:nvSpPr>
            <p:spPr>
              <a:xfrm>
                <a:off x="8820108" y="4039454"/>
                <a:ext cx="153632" cy="123574"/>
              </a:xfrm>
              <a:prstGeom prst="hear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85C68E1-2274-42B0-8500-5128A55C1994}"/>
                </a:ext>
              </a:extLst>
            </p:cNvPr>
            <p:cNvSpPr/>
            <p:nvPr/>
          </p:nvSpPr>
          <p:spPr>
            <a:xfrm>
              <a:off x="1285539" y="1916679"/>
              <a:ext cx="812650" cy="28185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신규등록순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C295107-11C2-40C7-825C-36A474812539}"/>
                </a:ext>
              </a:extLst>
            </p:cNvPr>
            <p:cNvSpPr/>
            <p:nvPr/>
          </p:nvSpPr>
          <p:spPr>
            <a:xfrm>
              <a:off x="2101024" y="1916679"/>
              <a:ext cx="812650" cy="28185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리뷰많은순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더하기 기호 79">
              <a:extLst>
                <a:ext uri="{FF2B5EF4-FFF2-40B4-BE49-F238E27FC236}">
                  <a16:creationId xmlns:a16="http://schemas.microsoft.com/office/drawing/2014/main" id="{39C352AB-332C-4A84-88CB-D5C78D8A15A7}"/>
                </a:ext>
              </a:extLst>
            </p:cNvPr>
            <p:cNvSpPr/>
            <p:nvPr/>
          </p:nvSpPr>
          <p:spPr>
            <a:xfrm>
              <a:off x="1352206" y="2970107"/>
              <a:ext cx="679315" cy="695864"/>
            </a:xfrm>
            <a:prstGeom prst="mathPlus">
              <a:avLst>
                <a:gd name="adj1" fmla="val 992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DF552CA-1A0D-495B-9990-8179294AE1AD}"/>
                </a:ext>
              </a:extLst>
            </p:cNvPr>
            <p:cNvSpPr txBox="1"/>
            <p:nvPr/>
          </p:nvSpPr>
          <p:spPr>
            <a:xfrm>
              <a:off x="1285539" y="3747220"/>
              <a:ext cx="102554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 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올리기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80A8371-FC27-49E1-B9BD-3DD6AC547F83}"/>
                </a:ext>
              </a:extLst>
            </p:cNvPr>
            <p:cNvGrpSpPr/>
            <p:nvPr/>
          </p:nvGrpSpPr>
          <p:grpSpPr>
            <a:xfrm>
              <a:off x="1180929" y="-126517"/>
              <a:ext cx="6470806" cy="6247285"/>
              <a:chOff x="931857" y="665347"/>
              <a:chExt cx="6470806" cy="6247285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36F153F9-5496-4D3C-9586-CB452FA8AB5E}"/>
                  </a:ext>
                </a:extLst>
              </p:cNvPr>
              <p:cNvGrpSpPr/>
              <p:nvPr/>
            </p:nvGrpSpPr>
            <p:grpSpPr>
              <a:xfrm>
                <a:off x="931857" y="665347"/>
                <a:ext cx="6470806" cy="6247285"/>
                <a:chOff x="6995392" y="2060803"/>
                <a:chExt cx="1977976" cy="2209982"/>
              </a:xfrm>
              <a:solidFill>
                <a:schemeClr val="bg1"/>
              </a:solidFill>
            </p:grpSpPr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2965F8B5-9ABE-46F5-8AAF-071FE542EEB9}"/>
                    </a:ext>
                  </a:extLst>
                </p:cNvPr>
                <p:cNvSpPr/>
                <p:nvPr/>
              </p:nvSpPr>
              <p:spPr>
                <a:xfrm>
                  <a:off x="6995392" y="2060803"/>
                  <a:ext cx="1977976" cy="2209982"/>
                </a:xfrm>
                <a:prstGeom prst="rect">
                  <a:avLst/>
                </a:prstGeom>
                <a:grpFill/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2BCBDF8-6D72-4171-97C4-13333079B722}"/>
                    </a:ext>
                  </a:extLst>
                </p:cNvPr>
                <p:cNvSpPr txBox="1"/>
                <p:nvPr/>
              </p:nvSpPr>
              <p:spPr>
                <a:xfrm>
                  <a:off x="7545422" y="3070713"/>
                  <a:ext cx="1112044" cy="10127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endParaRPr lang="ko-KR" altLang="en-US" sz="11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A9A1EA3-911E-4A90-99D8-7F71953B5AEB}"/>
                  </a:ext>
                </a:extLst>
              </p:cNvPr>
              <p:cNvSpPr/>
              <p:nvPr/>
            </p:nvSpPr>
            <p:spPr>
              <a:xfrm>
                <a:off x="1152042" y="1837046"/>
                <a:ext cx="6101955" cy="31874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100" dirty="0">
                    <a:solidFill>
                      <a:schemeClr val="tx1"/>
                    </a:solidFill>
                  </a:rPr>
                  <a:t>직접 그린 이미지를 첨부해주시고 간단한 설명을 부탁 드려요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텍스트입력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B909F4CA-DA50-4BF9-AA68-2426DD93FB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8112" y="1144301"/>
                <a:ext cx="6101955" cy="689185"/>
              </a:xfrm>
              <a:prstGeom prst="rect">
                <a:avLst/>
              </a:prstGeom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109401E-0F5E-4130-BF47-B2E98FBEEA91}"/>
                  </a:ext>
                </a:extLst>
              </p:cNvPr>
              <p:cNvSpPr/>
              <p:nvPr/>
            </p:nvSpPr>
            <p:spPr>
              <a:xfrm>
                <a:off x="1162882" y="5111935"/>
                <a:ext cx="1469607" cy="11826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tx1"/>
                    </a:solidFill>
                  </a:rPr>
                  <a:t>첨부 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8ED8EE8-00CF-43E0-965B-CF6039C0D186}"/>
                  </a:ext>
                </a:extLst>
              </p:cNvPr>
              <p:cNvSpPr/>
              <p:nvPr/>
            </p:nvSpPr>
            <p:spPr>
              <a:xfrm>
                <a:off x="2716615" y="5111934"/>
                <a:ext cx="1469607" cy="11826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tx1"/>
                    </a:solidFill>
                  </a:rPr>
                  <a:t>첨부 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3CABB95-C6E8-4703-B7C3-C58D45011361}"/>
                  </a:ext>
                </a:extLst>
              </p:cNvPr>
              <p:cNvSpPr/>
              <p:nvPr/>
            </p:nvSpPr>
            <p:spPr>
              <a:xfrm>
                <a:off x="4254228" y="5111934"/>
                <a:ext cx="1469607" cy="11826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tx1"/>
                    </a:solidFill>
                  </a:rPr>
                  <a:t>첨부 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1FB8ECA-4A25-4403-950F-AFC1E39C694B}"/>
                  </a:ext>
                </a:extLst>
              </p:cNvPr>
              <p:cNvSpPr/>
              <p:nvPr/>
            </p:nvSpPr>
            <p:spPr>
              <a:xfrm>
                <a:off x="5785995" y="5114804"/>
                <a:ext cx="1469607" cy="11826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tx1"/>
                    </a:solidFill>
                  </a:rPr>
                  <a:t>첨부 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99EC47-BB8A-41C9-B740-7AE7A7212699}"/>
                </a:ext>
              </a:extLst>
            </p:cNvPr>
            <p:cNvSpPr txBox="1"/>
            <p:nvPr/>
          </p:nvSpPr>
          <p:spPr>
            <a:xfrm>
              <a:off x="3265090" y="5621131"/>
              <a:ext cx="2452717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올리기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3A4A5F0-67BA-4E88-BE0E-33A62F3ABF2C}"/>
                </a:ext>
              </a:extLst>
            </p:cNvPr>
            <p:cNvSpPr/>
            <p:nvPr/>
          </p:nvSpPr>
          <p:spPr>
            <a:xfrm>
              <a:off x="3265173" y="-36476"/>
              <a:ext cx="2365976" cy="3142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제목 </a:t>
              </a:r>
              <a:r>
                <a:rPr lang="en-US" altLang="ko-KR" sz="1400" dirty="0">
                  <a:solidFill>
                    <a:schemeClr val="tx1"/>
                  </a:solidFill>
                </a:rPr>
                <a:t>: </a:t>
              </a:r>
              <a:r>
                <a:rPr lang="ko-KR" altLang="en-US" sz="1400" dirty="0">
                  <a:solidFill>
                    <a:schemeClr val="bg1">
                      <a:lumMod val="75000"/>
                    </a:schemeClr>
                  </a:solidFill>
                </a:rPr>
                <a:t>입력</a:t>
              </a:r>
            </a:p>
          </p:txBody>
        </p:sp>
        <p:sp>
          <p:nvSpPr>
            <p:cNvPr id="61" name="곱하기 기호 60">
              <a:extLst>
                <a:ext uri="{FF2B5EF4-FFF2-40B4-BE49-F238E27FC236}">
                  <a16:creationId xmlns:a16="http://schemas.microsoft.com/office/drawing/2014/main" id="{5A2290CD-C4CD-48FD-AA4B-500376FA7DD5}"/>
                </a:ext>
              </a:extLst>
            </p:cNvPr>
            <p:cNvSpPr/>
            <p:nvPr/>
          </p:nvSpPr>
          <p:spPr>
            <a:xfrm>
              <a:off x="7270850" y="-94784"/>
              <a:ext cx="347421" cy="340659"/>
            </a:xfrm>
            <a:prstGeom prst="mathMultiply">
              <a:avLst>
                <a:gd name="adj1" fmla="val 10888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E45FCF1E-B991-48F3-B86A-A027BAFD32BC}"/>
              </a:ext>
            </a:extLst>
          </p:cNvPr>
          <p:cNvGrpSpPr/>
          <p:nvPr/>
        </p:nvGrpSpPr>
        <p:grpSpPr>
          <a:xfrm>
            <a:off x="4770833" y="234086"/>
            <a:ext cx="888108" cy="509194"/>
            <a:chOff x="9973237" y="231289"/>
            <a:chExt cx="2100665" cy="509194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5999D3C-CE84-408E-80DC-A4E205AD1EB2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3B4B972-D3AC-4361-AF16-1964428DD805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1BB194E-DDA1-4DB9-8A6A-9550407BBCE8}"/>
              </a:ext>
            </a:extLst>
          </p:cNvPr>
          <p:cNvGrpSpPr/>
          <p:nvPr/>
        </p:nvGrpSpPr>
        <p:grpSpPr>
          <a:xfrm>
            <a:off x="5744828" y="224504"/>
            <a:ext cx="4130955" cy="670096"/>
            <a:chOff x="9973237" y="231289"/>
            <a:chExt cx="2100665" cy="670096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9238EC6-F510-4026-BE4B-0FD01F8B4B6F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4AFD64A-E36D-44EF-A865-93FEF3CFC1CB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아이디어 게시물 등록은 팝업으로 처리한다</a:t>
              </a:r>
              <a:r>
                <a:rPr lang="en-US" altLang="ko-KR" sz="900" dirty="0"/>
                <a:t>.</a:t>
              </a:r>
            </a:p>
            <a:p>
              <a:r>
                <a:rPr lang="ko-KR" altLang="en-US" sz="900" dirty="0"/>
                <a:t>게시판에는 텍스트 및 이미지를 등록할 수 있으며 </a:t>
              </a:r>
              <a:r>
                <a:rPr lang="ko-KR" altLang="en-US" sz="900" dirty="0" err="1"/>
                <a:t>텍스트틑</a:t>
              </a:r>
              <a:r>
                <a:rPr lang="ko-KR" altLang="en-US" sz="900" dirty="0"/>
                <a:t> 조정 가능하다</a:t>
              </a:r>
              <a:r>
                <a:rPr lang="en-US" altLang="ko-KR" sz="900" dirty="0"/>
                <a:t>.</a:t>
              </a:r>
            </a:p>
            <a:p>
              <a:endParaRPr lang="en-US" altLang="ko-KR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12100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4687A7D-A3BD-4965-AE06-21A329E312A6}"/>
              </a:ext>
            </a:extLst>
          </p:cNvPr>
          <p:cNvSpPr/>
          <p:nvPr/>
        </p:nvSpPr>
        <p:spPr>
          <a:xfrm rot="5400000">
            <a:off x="4631120" y="870993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027EB-74F9-4FCF-B235-E68E53C06DA1}"/>
              </a:ext>
            </a:extLst>
          </p:cNvPr>
          <p:cNvSpPr txBox="1"/>
          <p:nvPr/>
        </p:nvSpPr>
        <p:spPr>
          <a:xfrm>
            <a:off x="276112" y="840174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5D760-0910-4A78-8B1A-3093A68F6118}"/>
              </a:ext>
            </a:extLst>
          </p:cNvPr>
          <p:cNvSpPr txBox="1"/>
          <p:nvPr/>
        </p:nvSpPr>
        <p:spPr>
          <a:xfrm>
            <a:off x="3605994" y="855062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42FFB551-64CB-46AC-B5CA-E9220D2C6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856527"/>
            <a:ext cx="187123" cy="19834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2AF059-E6DF-48DA-ADD5-7738AACFDD59}"/>
              </a:ext>
            </a:extLst>
          </p:cNvPr>
          <p:cNvGrpSpPr/>
          <p:nvPr/>
        </p:nvGrpSpPr>
        <p:grpSpPr>
          <a:xfrm>
            <a:off x="1022353" y="1274060"/>
            <a:ext cx="7303873" cy="538776"/>
            <a:chOff x="1022353" y="2068720"/>
            <a:chExt cx="7303873" cy="5387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D9128E-771C-4D24-A818-960664B981CE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B43FB4-E449-4024-BAB9-76588F63A315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77C9AB-BE74-4D31-A2D2-68B6C7CB53AB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CA66F99-1D3B-4788-BA43-54099DE36445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E37262-E838-4FA4-A3BB-FB9FE1AE8AF9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87A6EC-B291-4FFB-A952-606650049CE2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23" name="그래픽 22" descr="크리켓">
              <a:extLst>
                <a:ext uri="{FF2B5EF4-FFF2-40B4-BE49-F238E27FC236}">
                  <a16:creationId xmlns:a16="http://schemas.microsoft.com/office/drawing/2014/main" id="{1FF1A094-AB83-4D76-A377-38959A02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2D49A10-6AA6-4D21-A377-E71B8C092D22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4563BB-6AFF-469F-9ADD-081FDFFCF859}"/>
              </a:ext>
            </a:extLst>
          </p:cNvPr>
          <p:cNvCxnSpPr>
            <a:cxnSpLocks/>
          </p:cNvCxnSpPr>
          <p:nvPr/>
        </p:nvCxnSpPr>
        <p:spPr>
          <a:xfrm>
            <a:off x="209104" y="1844165"/>
            <a:ext cx="9463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8F28B0-D40C-4DCA-AB7F-4358E2779BB7}"/>
              </a:ext>
            </a:extLst>
          </p:cNvPr>
          <p:cNvSpPr/>
          <p:nvPr/>
        </p:nvSpPr>
        <p:spPr>
          <a:xfrm>
            <a:off x="703279" y="2266572"/>
            <a:ext cx="1937275" cy="210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6D88E3-8913-466E-9A96-4ADB0E6E8BA3}"/>
              </a:ext>
            </a:extLst>
          </p:cNvPr>
          <p:cNvGrpSpPr/>
          <p:nvPr/>
        </p:nvGrpSpPr>
        <p:grpSpPr>
          <a:xfrm>
            <a:off x="7131869" y="2266570"/>
            <a:ext cx="1937275" cy="2102943"/>
            <a:chOff x="6995392" y="2178422"/>
            <a:chExt cx="2100665" cy="209236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805BC77-CCE3-4CE8-B441-CE5A9ECF9816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E29D11-0E40-4E47-8404-46E5CD0D3338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33" name="하트 32">
              <a:extLst>
                <a:ext uri="{FF2B5EF4-FFF2-40B4-BE49-F238E27FC236}">
                  <a16:creationId xmlns:a16="http://schemas.microsoft.com/office/drawing/2014/main" id="{51D83B65-EB7A-4885-A9FE-8FCF1FF41DF8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FCD48C6-F95C-47D2-995D-E8E2408A73A2}"/>
              </a:ext>
            </a:extLst>
          </p:cNvPr>
          <p:cNvGrpSpPr/>
          <p:nvPr/>
        </p:nvGrpSpPr>
        <p:grpSpPr>
          <a:xfrm>
            <a:off x="2856152" y="2266569"/>
            <a:ext cx="1937275" cy="2102943"/>
            <a:chOff x="6995392" y="2178422"/>
            <a:chExt cx="2100665" cy="209236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66F7F59-9622-4B86-8233-F7C2274CAEB3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CAB3E43-CC9C-4FEE-A7A0-8D1D6105E601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37" name="하트 36">
              <a:extLst>
                <a:ext uri="{FF2B5EF4-FFF2-40B4-BE49-F238E27FC236}">
                  <a16:creationId xmlns:a16="http://schemas.microsoft.com/office/drawing/2014/main" id="{4C312CDA-F1E1-43D0-BF1E-FF9FB2B56C13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5E5EE55-BE4B-4B4B-A3B2-D6C75DFFFF7F}"/>
              </a:ext>
            </a:extLst>
          </p:cNvPr>
          <p:cNvGrpSpPr/>
          <p:nvPr/>
        </p:nvGrpSpPr>
        <p:grpSpPr>
          <a:xfrm>
            <a:off x="4978996" y="2266568"/>
            <a:ext cx="1937275" cy="2102943"/>
            <a:chOff x="6995392" y="2178422"/>
            <a:chExt cx="2100665" cy="209236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6735362-FD1A-449F-9363-2E6A15967E4A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266F2F-9FF3-4F75-A39F-BE0C23676170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1" name="하트 40">
              <a:extLst>
                <a:ext uri="{FF2B5EF4-FFF2-40B4-BE49-F238E27FC236}">
                  <a16:creationId xmlns:a16="http://schemas.microsoft.com/office/drawing/2014/main" id="{9E347873-6A4A-4583-A446-4070DC03E952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5F1DCF1-718E-40E9-B0F2-9B394F7558E1}"/>
              </a:ext>
            </a:extLst>
          </p:cNvPr>
          <p:cNvGrpSpPr/>
          <p:nvPr/>
        </p:nvGrpSpPr>
        <p:grpSpPr>
          <a:xfrm>
            <a:off x="715895" y="4532472"/>
            <a:ext cx="1937275" cy="2102943"/>
            <a:chOff x="6995392" y="2178422"/>
            <a:chExt cx="2100665" cy="209236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6E9375C-B904-4759-A632-FF0E544E30C4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140A72D-5672-44DD-B5F0-8E3FA1AC9E92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 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5" name="하트 44">
              <a:extLst>
                <a:ext uri="{FF2B5EF4-FFF2-40B4-BE49-F238E27FC236}">
                  <a16:creationId xmlns:a16="http://schemas.microsoft.com/office/drawing/2014/main" id="{F94FE8BC-F9EE-4C84-9115-D9EFE8E3CA2F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DB10863-4B1E-40CA-B0E3-DB66BD4D3F58}"/>
              </a:ext>
            </a:extLst>
          </p:cNvPr>
          <p:cNvGrpSpPr/>
          <p:nvPr/>
        </p:nvGrpSpPr>
        <p:grpSpPr>
          <a:xfrm>
            <a:off x="7144485" y="4532470"/>
            <a:ext cx="1937275" cy="2102943"/>
            <a:chOff x="6995392" y="2178422"/>
            <a:chExt cx="2100665" cy="209236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441CEC2-A04E-4E7D-BA4C-5060D36EE4A9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D49F8C6-524B-4629-B18B-95BA90C28C52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9" name="하트 48">
              <a:extLst>
                <a:ext uri="{FF2B5EF4-FFF2-40B4-BE49-F238E27FC236}">
                  <a16:creationId xmlns:a16="http://schemas.microsoft.com/office/drawing/2014/main" id="{841BBEBB-988F-4E9A-B70E-1A7D5C2221AA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B748654-6EC3-4D4B-8F75-24B2449F5C73}"/>
              </a:ext>
            </a:extLst>
          </p:cNvPr>
          <p:cNvGrpSpPr/>
          <p:nvPr/>
        </p:nvGrpSpPr>
        <p:grpSpPr>
          <a:xfrm>
            <a:off x="2868768" y="4532469"/>
            <a:ext cx="1937275" cy="2102943"/>
            <a:chOff x="6995392" y="2178422"/>
            <a:chExt cx="2100665" cy="2092363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604A97-2B86-4B51-BAF7-3625FC83EB5F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45C9F0-1881-4200-B527-66C2736A0F68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53" name="하트 52">
              <a:extLst>
                <a:ext uri="{FF2B5EF4-FFF2-40B4-BE49-F238E27FC236}">
                  <a16:creationId xmlns:a16="http://schemas.microsoft.com/office/drawing/2014/main" id="{21E9E594-7DBA-4A59-A29A-141D2C441303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1C20891-5FFC-4D09-8C0D-64BB99117BC2}"/>
              </a:ext>
            </a:extLst>
          </p:cNvPr>
          <p:cNvGrpSpPr/>
          <p:nvPr/>
        </p:nvGrpSpPr>
        <p:grpSpPr>
          <a:xfrm>
            <a:off x="4991612" y="4532468"/>
            <a:ext cx="1937275" cy="2102943"/>
            <a:chOff x="6995392" y="2178422"/>
            <a:chExt cx="2100665" cy="209236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2143A2D-62AF-45DB-834F-C1F8CE2F7B9E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4DEDA92-63F4-4A7D-AA82-8D4D5B5BF10A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57" name="하트 56">
              <a:extLst>
                <a:ext uri="{FF2B5EF4-FFF2-40B4-BE49-F238E27FC236}">
                  <a16:creationId xmlns:a16="http://schemas.microsoft.com/office/drawing/2014/main" id="{87D1F89E-501D-45D5-BCC5-C5440BE16D2A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EA67160-9BB5-471E-B523-BB76023783D2}"/>
              </a:ext>
            </a:extLst>
          </p:cNvPr>
          <p:cNvSpPr/>
          <p:nvPr/>
        </p:nvSpPr>
        <p:spPr>
          <a:xfrm>
            <a:off x="695325" y="1916679"/>
            <a:ext cx="590214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10</a:t>
            </a:r>
            <a:r>
              <a:rPr lang="ko-KR" altLang="en-US" sz="1050" b="1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85C68E1-2274-42B0-8500-5128A55C1994}"/>
              </a:ext>
            </a:extLst>
          </p:cNvPr>
          <p:cNvSpPr/>
          <p:nvPr/>
        </p:nvSpPr>
        <p:spPr>
          <a:xfrm>
            <a:off x="1285539" y="1916679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신규등록순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C295107-11C2-40C7-825C-36A474812539}"/>
              </a:ext>
            </a:extLst>
          </p:cNvPr>
          <p:cNvSpPr/>
          <p:nvPr/>
        </p:nvSpPr>
        <p:spPr>
          <a:xfrm>
            <a:off x="2101024" y="1916679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리뷰많은순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8AE42C6-FAA6-4AF3-A3C8-2AF610BB1C61}"/>
              </a:ext>
            </a:extLst>
          </p:cNvPr>
          <p:cNvSpPr/>
          <p:nvPr/>
        </p:nvSpPr>
        <p:spPr>
          <a:xfrm>
            <a:off x="2923965" y="1916679"/>
            <a:ext cx="5176543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EDE4573-D800-4CAC-B1E3-C1BB39CDE2AF}"/>
              </a:ext>
            </a:extLst>
          </p:cNvPr>
          <p:cNvSpPr/>
          <p:nvPr/>
        </p:nvSpPr>
        <p:spPr>
          <a:xfrm>
            <a:off x="7309372" y="1916679"/>
            <a:ext cx="791135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40</a:t>
            </a:r>
            <a:r>
              <a:rPr lang="ko-KR" altLang="en-US" sz="800" dirty="0" err="1">
                <a:solidFill>
                  <a:schemeClr val="tx1"/>
                </a:solidFill>
              </a:rPr>
              <a:t>개씩보기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550564D-DC39-41C3-8291-7ABAE3169B89}"/>
              </a:ext>
            </a:extLst>
          </p:cNvPr>
          <p:cNvSpPr/>
          <p:nvPr/>
        </p:nvSpPr>
        <p:spPr>
          <a:xfrm>
            <a:off x="8116643" y="1946139"/>
            <a:ext cx="217105" cy="237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화살표: 갈매기형 수장 66">
            <a:extLst>
              <a:ext uri="{FF2B5EF4-FFF2-40B4-BE49-F238E27FC236}">
                <a16:creationId xmlns:a16="http://schemas.microsoft.com/office/drawing/2014/main" id="{2C72D626-7220-4200-AB39-5DE5E06DDB40}"/>
              </a:ext>
            </a:extLst>
          </p:cNvPr>
          <p:cNvSpPr/>
          <p:nvPr/>
        </p:nvSpPr>
        <p:spPr>
          <a:xfrm rot="5400000">
            <a:off x="8167551" y="2005284"/>
            <a:ext cx="104396" cy="107685"/>
          </a:xfrm>
          <a:prstGeom prst="chevron">
            <a:avLst>
              <a:gd name="adj" fmla="val 7322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CD22EA-F7A9-4931-B701-7AC8EEA18FBC}"/>
              </a:ext>
            </a:extLst>
          </p:cNvPr>
          <p:cNvSpPr/>
          <p:nvPr/>
        </p:nvSpPr>
        <p:spPr>
          <a:xfrm>
            <a:off x="8344039" y="1892786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2C12CF0-2C50-45F1-B5EE-B7235AFB540A}"/>
              </a:ext>
            </a:extLst>
          </p:cNvPr>
          <p:cNvSpPr/>
          <p:nvPr/>
        </p:nvSpPr>
        <p:spPr>
          <a:xfrm>
            <a:off x="8737706" y="1893374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AE71DAA-84F0-4A86-8121-C673B0BE3E66}"/>
              </a:ext>
            </a:extLst>
          </p:cNvPr>
          <p:cNvSpPr/>
          <p:nvPr/>
        </p:nvSpPr>
        <p:spPr>
          <a:xfrm>
            <a:off x="8777233" y="1943170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4567CCC-EFA2-4C32-BF0B-3F00A9DDDA90}"/>
              </a:ext>
            </a:extLst>
          </p:cNvPr>
          <p:cNvSpPr/>
          <p:nvPr/>
        </p:nvSpPr>
        <p:spPr>
          <a:xfrm>
            <a:off x="8777233" y="206976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26D3008-DF73-4D80-8A17-2E9AF740D4FD}"/>
              </a:ext>
            </a:extLst>
          </p:cNvPr>
          <p:cNvSpPr/>
          <p:nvPr/>
        </p:nvSpPr>
        <p:spPr>
          <a:xfrm>
            <a:off x="8399657" y="194317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34984C3-3FDB-4446-845D-7F4C46563825}"/>
              </a:ext>
            </a:extLst>
          </p:cNvPr>
          <p:cNvSpPr/>
          <p:nvPr/>
        </p:nvSpPr>
        <p:spPr>
          <a:xfrm>
            <a:off x="8515570" y="1943170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57B2A72-EBCF-4674-99B3-30156000EFBA}"/>
              </a:ext>
            </a:extLst>
          </p:cNvPr>
          <p:cNvSpPr/>
          <p:nvPr/>
        </p:nvSpPr>
        <p:spPr>
          <a:xfrm>
            <a:off x="8399657" y="2069762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4BF9F05-413F-4D24-9475-F5046BDC84A0}"/>
              </a:ext>
            </a:extLst>
          </p:cNvPr>
          <p:cNvSpPr/>
          <p:nvPr/>
        </p:nvSpPr>
        <p:spPr>
          <a:xfrm>
            <a:off x="8515569" y="206976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6222856-6F28-4104-85D1-EE1E741814D5}"/>
              </a:ext>
            </a:extLst>
          </p:cNvPr>
          <p:cNvCxnSpPr>
            <a:cxnSpLocks/>
          </p:cNvCxnSpPr>
          <p:nvPr/>
        </p:nvCxnSpPr>
        <p:spPr>
          <a:xfrm>
            <a:off x="8887820" y="1948549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96607-8ECF-4E86-8A43-EADCEA6BBA33}"/>
              </a:ext>
            </a:extLst>
          </p:cNvPr>
          <p:cNvCxnSpPr>
            <a:cxnSpLocks/>
          </p:cNvCxnSpPr>
          <p:nvPr/>
        </p:nvCxnSpPr>
        <p:spPr>
          <a:xfrm>
            <a:off x="8889613" y="1998751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7E8DA2A-5555-4646-BE34-A227C7C75508}"/>
              </a:ext>
            </a:extLst>
          </p:cNvPr>
          <p:cNvCxnSpPr>
            <a:cxnSpLocks/>
          </p:cNvCxnSpPr>
          <p:nvPr/>
        </p:nvCxnSpPr>
        <p:spPr>
          <a:xfrm>
            <a:off x="8894994" y="2068675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2575D73-121D-4227-A3B0-145C2E89026F}"/>
              </a:ext>
            </a:extLst>
          </p:cNvPr>
          <p:cNvCxnSpPr>
            <a:cxnSpLocks/>
          </p:cNvCxnSpPr>
          <p:nvPr/>
        </p:nvCxnSpPr>
        <p:spPr>
          <a:xfrm>
            <a:off x="8896787" y="2118877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더하기 기호 79">
            <a:extLst>
              <a:ext uri="{FF2B5EF4-FFF2-40B4-BE49-F238E27FC236}">
                <a16:creationId xmlns:a16="http://schemas.microsoft.com/office/drawing/2014/main" id="{39C352AB-332C-4A84-88CB-D5C78D8A15A7}"/>
              </a:ext>
            </a:extLst>
          </p:cNvPr>
          <p:cNvSpPr/>
          <p:nvPr/>
        </p:nvSpPr>
        <p:spPr>
          <a:xfrm>
            <a:off x="1352206" y="2970107"/>
            <a:ext cx="679315" cy="695864"/>
          </a:xfrm>
          <a:prstGeom prst="mathPlus">
            <a:avLst>
              <a:gd name="adj1" fmla="val 99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F552CA-1A0D-495B-9990-8179294AE1AD}"/>
              </a:ext>
            </a:extLst>
          </p:cNvPr>
          <p:cNvSpPr txBox="1"/>
          <p:nvPr/>
        </p:nvSpPr>
        <p:spPr>
          <a:xfrm>
            <a:off x="1285539" y="3747220"/>
            <a:ext cx="1025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아이디어 </a:t>
            </a:r>
            <a:b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올리기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AEC0E53C-C9D0-450F-9F77-06798CDF5500}"/>
              </a:ext>
            </a:extLst>
          </p:cNvPr>
          <p:cNvCxnSpPr/>
          <p:nvPr/>
        </p:nvCxnSpPr>
        <p:spPr>
          <a:xfrm>
            <a:off x="3201064" y="3824288"/>
            <a:ext cx="2134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04C86A-8A87-4F8A-93F5-DC2E6E1F36D5}"/>
              </a:ext>
            </a:extLst>
          </p:cNvPr>
          <p:cNvSpPr txBox="1"/>
          <p:nvPr/>
        </p:nvSpPr>
        <p:spPr>
          <a:xfrm>
            <a:off x="3824789" y="6640764"/>
            <a:ext cx="2156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&lt; </a:t>
            </a:r>
            <a:r>
              <a:rPr lang="en-US" altLang="ko-KR" sz="1100" b="1" dirty="0"/>
              <a:t>1</a:t>
            </a:r>
            <a:r>
              <a:rPr lang="en-US" altLang="ko-KR" sz="1050" dirty="0"/>
              <a:t> 2 3 …. 10 &gt;</a:t>
            </a:r>
            <a:endParaRPr lang="ko-KR" altLang="en-US" sz="105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725AC6-09FE-4349-BA95-F5B95A876893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08F42B-9323-4901-8373-55188B7BC56C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CF91BF-63FA-47D0-A343-7BC025474BF7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소통하기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108C411-CB3B-4C17-B980-58E9074C6F51}"/>
              </a:ext>
            </a:extLst>
          </p:cNvPr>
          <p:cNvSpPr txBox="1"/>
          <p:nvPr/>
        </p:nvSpPr>
        <p:spPr>
          <a:xfrm>
            <a:off x="9973237" y="898164"/>
            <a:ext cx="2039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아이디어 올리기 게시판에 이미지를 업로드 시 게시판에 조정가능한 레이어가 표시되며 하단에 이미지가 표시되어 나타나다</a:t>
            </a:r>
            <a:r>
              <a:rPr lang="en-US" altLang="ko-KR" sz="900" dirty="0"/>
              <a:t>.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C7235441-33D6-4B7A-90B8-714E48195761}"/>
              </a:ext>
            </a:extLst>
          </p:cNvPr>
          <p:cNvGrpSpPr/>
          <p:nvPr/>
        </p:nvGrpSpPr>
        <p:grpSpPr>
          <a:xfrm>
            <a:off x="1180929" y="1089026"/>
            <a:ext cx="6470806" cy="5031742"/>
            <a:chOff x="1180929" y="-126517"/>
            <a:chExt cx="6470806" cy="6247285"/>
          </a:xfrm>
        </p:grpSpPr>
        <p:sp>
          <p:nvSpPr>
            <p:cNvPr id="103" name="화살표: 갈매기형 수장 102">
              <a:extLst>
                <a:ext uri="{FF2B5EF4-FFF2-40B4-BE49-F238E27FC236}">
                  <a16:creationId xmlns:a16="http://schemas.microsoft.com/office/drawing/2014/main" id="{31FDF034-49E8-4F5E-9F28-BAF4D61A0573}"/>
                </a:ext>
              </a:extLst>
            </p:cNvPr>
            <p:cNvSpPr/>
            <p:nvPr/>
          </p:nvSpPr>
          <p:spPr>
            <a:xfrm rot="5400000">
              <a:off x="4631120" y="87099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B897389-F792-46E0-B32D-FA74E992EF69}"/>
                </a:ext>
              </a:extLst>
            </p:cNvPr>
            <p:cNvSpPr txBox="1"/>
            <p:nvPr/>
          </p:nvSpPr>
          <p:spPr>
            <a:xfrm>
              <a:off x="3605994" y="855062"/>
              <a:ext cx="2205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</a:t>
              </a:r>
              <a:r>
                <a:rPr lang="en-US" altLang="ko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astet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Cage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</a:p>
          </p:txBody>
        </p: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F14DD9F-289F-4A1B-BAD2-6BB1062319BB}"/>
                </a:ext>
              </a:extLst>
            </p:cNvPr>
            <p:cNvGrpSpPr/>
            <p:nvPr/>
          </p:nvGrpSpPr>
          <p:grpSpPr>
            <a:xfrm>
              <a:off x="2856152" y="2266569"/>
              <a:ext cx="1937275" cy="2102943"/>
              <a:chOff x="6995392" y="2178422"/>
              <a:chExt cx="2100665" cy="2092363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FF5981CE-8DF5-48E2-AAFE-CF205211CFD3}"/>
                  </a:ext>
                </a:extLst>
              </p:cNvPr>
              <p:cNvSpPr/>
              <p:nvPr/>
            </p:nvSpPr>
            <p:spPr>
              <a:xfrm>
                <a:off x="6995392" y="2178422"/>
                <a:ext cx="2100665" cy="209236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8B003FBD-F27B-4D49-86AF-E7FEEE1432B9}"/>
                  </a:ext>
                </a:extLst>
              </p:cNvPr>
              <p:cNvSpPr txBox="1"/>
              <p:nvPr/>
            </p:nvSpPr>
            <p:spPr>
              <a:xfrm>
                <a:off x="7545422" y="3070713"/>
                <a:ext cx="1112044" cy="42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아이디어</a:t>
                </a:r>
                <a:b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이미지</a:t>
                </a:r>
              </a:p>
            </p:txBody>
          </p:sp>
          <p:sp>
            <p:nvSpPr>
              <p:cNvPr id="132" name="하트 131">
                <a:extLst>
                  <a:ext uri="{FF2B5EF4-FFF2-40B4-BE49-F238E27FC236}">
                    <a16:creationId xmlns:a16="http://schemas.microsoft.com/office/drawing/2014/main" id="{D2161E28-345E-4D8D-85B6-5BBE88B23251}"/>
                  </a:ext>
                </a:extLst>
              </p:cNvPr>
              <p:cNvSpPr/>
              <p:nvPr/>
            </p:nvSpPr>
            <p:spPr>
              <a:xfrm>
                <a:off x="8820108" y="4039454"/>
                <a:ext cx="153632" cy="123574"/>
              </a:xfrm>
              <a:prstGeom prst="hear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BA0F97E6-5B00-471E-A62D-0C3F3CF5EFC9}"/>
                </a:ext>
              </a:extLst>
            </p:cNvPr>
            <p:cNvGrpSpPr/>
            <p:nvPr/>
          </p:nvGrpSpPr>
          <p:grpSpPr>
            <a:xfrm>
              <a:off x="4978996" y="2266568"/>
              <a:ext cx="1937275" cy="2102943"/>
              <a:chOff x="6995392" y="2178422"/>
              <a:chExt cx="2100665" cy="2092363"/>
            </a:xfrm>
          </p:grpSpPr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A18B014B-DA4F-4D1B-B918-D1E6E8BD2460}"/>
                  </a:ext>
                </a:extLst>
              </p:cNvPr>
              <p:cNvSpPr/>
              <p:nvPr/>
            </p:nvSpPr>
            <p:spPr>
              <a:xfrm>
                <a:off x="6995392" y="2178422"/>
                <a:ext cx="2100665" cy="209236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3E59910-30AE-48F1-8A71-A7B6344520C3}"/>
                  </a:ext>
                </a:extLst>
              </p:cNvPr>
              <p:cNvSpPr txBox="1"/>
              <p:nvPr/>
            </p:nvSpPr>
            <p:spPr>
              <a:xfrm>
                <a:off x="7545422" y="3070713"/>
                <a:ext cx="1112044" cy="42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아이디어</a:t>
                </a:r>
                <a:b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이미지</a:t>
                </a:r>
              </a:p>
            </p:txBody>
          </p:sp>
          <p:sp>
            <p:nvSpPr>
              <p:cNvPr id="129" name="하트 128">
                <a:extLst>
                  <a:ext uri="{FF2B5EF4-FFF2-40B4-BE49-F238E27FC236}">
                    <a16:creationId xmlns:a16="http://schemas.microsoft.com/office/drawing/2014/main" id="{FDF089CD-FAD4-4878-B315-993C6D12181E}"/>
                  </a:ext>
                </a:extLst>
              </p:cNvPr>
              <p:cNvSpPr/>
              <p:nvPr/>
            </p:nvSpPr>
            <p:spPr>
              <a:xfrm>
                <a:off x="8820108" y="4039454"/>
                <a:ext cx="153632" cy="123574"/>
              </a:xfrm>
              <a:prstGeom prst="hear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DACAA181-2E94-4CC6-9B64-47B23D22847C}"/>
                </a:ext>
              </a:extLst>
            </p:cNvPr>
            <p:cNvSpPr/>
            <p:nvPr/>
          </p:nvSpPr>
          <p:spPr>
            <a:xfrm>
              <a:off x="1285539" y="1916679"/>
              <a:ext cx="812650" cy="28185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신규등록순</a:t>
              </a: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5A27CAE4-7FF7-4030-ADCA-E4755F83AD5F}"/>
                </a:ext>
              </a:extLst>
            </p:cNvPr>
            <p:cNvSpPr/>
            <p:nvPr/>
          </p:nvSpPr>
          <p:spPr>
            <a:xfrm>
              <a:off x="2101024" y="1916679"/>
              <a:ext cx="812650" cy="28185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리뷰많은순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2" name="더하기 기호 111">
              <a:extLst>
                <a:ext uri="{FF2B5EF4-FFF2-40B4-BE49-F238E27FC236}">
                  <a16:creationId xmlns:a16="http://schemas.microsoft.com/office/drawing/2014/main" id="{A3650C0C-97FE-42DE-8E68-3789C1AA211F}"/>
                </a:ext>
              </a:extLst>
            </p:cNvPr>
            <p:cNvSpPr/>
            <p:nvPr/>
          </p:nvSpPr>
          <p:spPr>
            <a:xfrm>
              <a:off x="1352206" y="2970107"/>
              <a:ext cx="679315" cy="695864"/>
            </a:xfrm>
            <a:prstGeom prst="mathPlus">
              <a:avLst>
                <a:gd name="adj1" fmla="val 992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77EEB66-223B-46DC-94AA-D0CBF0101488}"/>
                </a:ext>
              </a:extLst>
            </p:cNvPr>
            <p:cNvSpPr txBox="1"/>
            <p:nvPr/>
          </p:nvSpPr>
          <p:spPr>
            <a:xfrm>
              <a:off x="1285539" y="3747220"/>
              <a:ext cx="102554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 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올리기</a:t>
              </a:r>
            </a:p>
          </p:txBody>
        </p: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B4CC5C0-BE6F-4911-881E-B7FE3745B1CB}"/>
                </a:ext>
              </a:extLst>
            </p:cNvPr>
            <p:cNvGrpSpPr/>
            <p:nvPr/>
          </p:nvGrpSpPr>
          <p:grpSpPr>
            <a:xfrm>
              <a:off x="1180929" y="-126517"/>
              <a:ext cx="6470806" cy="6247285"/>
              <a:chOff x="931857" y="665347"/>
              <a:chExt cx="6470806" cy="6247285"/>
            </a:xfrm>
          </p:grpSpPr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6F886E8A-EA00-47D6-9F01-2D2C0963C350}"/>
                  </a:ext>
                </a:extLst>
              </p:cNvPr>
              <p:cNvGrpSpPr/>
              <p:nvPr/>
            </p:nvGrpSpPr>
            <p:grpSpPr>
              <a:xfrm>
                <a:off x="931857" y="665347"/>
                <a:ext cx="6470806" cy="6247285"/>
                <a:chOff x="6995392" y="2060803"/>
                <a:chExt cx="1977976" cy="2209982"/>
              </a:xfrm>
              <a:solidFill>
                <a:schemeClr val="bg1"/>
              </a:solidFill>
            </p:grpSpPr>
            <p:sp>
              <p:nvSpPr>
                <p:cNvPr id="125" name="직사각형 124">
                  <a:extLst>
                    <a:ext uri="{FF2B5EF4-FFF2-40B4-BE49-F238E27FC236}">
                      <a16:creationId xmlns:a16="http://schemas.microsoft.com/office/drawing/2014/main" id="{352398A9-5E8F-4891-AD91-8D37B2ACC68C}"/>
                    </a:ext>
                  </a:extLst>
                </p:cNvPr>
                <p:cNvSpPr/>
                <p:nvPr/>
              </p:nvSpPr>
              <p:spPr>
                <a:xfrm>
                  <a:off x="6995392" y="2060803"/>
                  <a:ext cx="1977976" cy="2209982"/>
                </a:xfrm>
                <a:prstGeom prst="rect">
                  <a:avLst/>
                </a:prstGeom>
                <a:grpFill/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784C0A5D-9DA5-4C0F-9508-37A81517348E}"/>
                    </a:ext>
                  </a:extLst>
                </p:cNvPr>
                <p:cNvSpPr txBox="1"/>
                <p:nvPr/>
              </p:nvSpPr>
              <p:spPr>
                <a:xfrm>
                  <a:off x="7545422" y="3070713"/>
                  <a:ext cx="1112044" cy="10127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endParaRPr lang="ko-KR" altLang="en-US" sz="11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EF7ED16C-F5C9-45DE-AFD2-3034F77EA569}"/>
                  </a:ext>
                </a:extLst>
              </p:cNvPr>
              <p:cNvSpPr/>
              <p:nvPr/>
            </p:nvSpPr>
            <p:spPr>
              <a:xfrm>
                <a:off x="1152042" y="1837046"/>
                <a:ext cx="6101955" cy="31874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0" name="그림 119">
                <a:extLst>
                  <a:ext uri="{FF2B5EF4-FFF2-40B4-BE49-F238E27FC236}">
                    <a16:creationId xmlns:a16="http://schemas.microsoft.com/office/drawing/2014/main" id="{8BA82C4B-460F-4E5A-852F-A92807ED3A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8112" y="1144301"/>
                <a:ext cx="6101955" cy="689185"/>
              </a:xfrm>
              <a:prstGeom prst="rect">
                <a:avLst/>
              </a:prstGeom>
            </p:spPr>
          </p:pic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30BD1094-08D8-4B30-8C9F-0DB298362337}"/>
                  </a:ext>
                </a:extLst>
              </p:cNvPr>
              <p:cNvSpPr/>
              <p:nvPr/>
            </p:nvSpPr>
            <p:spPr>
              <a:xfrm>
                <a:off x="1162882" y="5111935"/>
                <a:ext cx="1469607" cy="11826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00D9DF53-4734-4A38-83BB-7DCC966AADCA}"/>
                  </a:ext>
                </a:extLst>
              </p:cNvPr>
              <p:cNvSpPr/>
              <p:nvPr/>
            </p:nvSpPr>
            <p:spPr>
              <a:xfrm>
                <a:off x="2716615" y="5111934"/>
                <a:ext cx="1469607" cy="11826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tx1"/>
                    </a:solidFill>
                  </a:rPr>
                  <a:t>첨부 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B51B69E1-9800-4214-A5C4-D266DAFBE5DA}"/>
                  </a:ext>
                </a:extLst>
              </p:cNvPr>
              <p:cNvSpPr/>
              <p:nvPr/>
            </p:nvSpPr>
            <p:spPr>
              <a:xfrm>
                <a:off x="4254228" y="5111934"/>
                <a:ext cx="1469607" cy="11826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tx1"/>
                    </a:solidFill>
                  </a:rPr>
                  <a:t>첨부 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33E5F896-34E7-4A24-9AE1-91C3393C12A9}"/>
                  </a:ext>
                </a:extLst>
              </p:cNvPr>
              <p:cNvSpPr/>
              <p:nvPr/>
            </p:nvSpPr>
            <p:spPr>
              <a:xfrm>
                <a:off x="5785995" y="5114804"/>
                <a:ext cx="1469607" cy="11826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tx1"/>
                    </a:solidFill>
                  </a:rPr>
                  <a:t>첨부 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8F265BA-01A5-4BD2-9498-FBD53B2ACE69}"/>
                </a:ext>
              </a:extLst>
            </p:cNvPr>
            <p:cNvSpPr txBox="1"/>
            <p:nvPr/>
          </p:nvSpPr>
          <p:spPr>
            <a:xfrm>
              <a:off x="3265090" y="5621131"/>
              <a:ext cx="2452717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올리기</a:t>
              </a: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9FB3F34E-DFE0-4813-B8BA-94CB9E684D89}"/>
                </a:ext>
              </a:extLst>
            </p:cNvPr>
            <p:cNvSpPr/>
            <p:nvPr/>
          </p:nvSpPr>
          <p:spPr>
            <a:xfrm>
              <a:off x="3265173" y="-36476"/>
              <a:ext cx="2365976" cy="3142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제목 </a:t>
              </a:r>
              <a:r>
                <a:rPr lang="en-US" altLang="ko-KR" sz="1400" dirty="0">
                  <a:solidFill>
                    <a:schemeClr val="tx1"/>
                  </a:solidFill>
                </a:rPr>
                <a:t>: </a:t>
              </a:r>
              <a:r>
                <a:rPr lang="ko-KR" altLang="en-US" sz="1400" dirty="0">
                  <a:solidFill>
                    <a:schemeClr val="bg1">
                      <a:lumMod val="75000"/>
                    </a:schemeClr>
                  </a:solidFill>
                </a:rPr>
                <a:t>입력</a:t>
              </a:r>
            </a:p>
          </p:txBody>
        </p:sp>
        <p:sp>
          <p:nvSpPr>
            <p:cNvPr id="117" name="곱하기 기호 116">
              <a:extLst>
                <a:ext uri="{FF2B5EF4-FFF2-40B4-BE49-F238E27FC236}">
                  <a16:creationId xmlns:a16="http://schemas.microsoft.com/office/drawing/2014/main" id="{DD021AB8-CD33-4B1B-A61C-DDE719DFE95F}"/>
                </a:ext>
              </a:extLst>
            </p:cNvPr>
            <p:cNvSpPr/>
            <p:nvPr/>
          </p:nvSpPr>
          <p:spPr>
            <a:xfrm>
              <a:off x="7270850" y="-94784"/>
              <a:ext cx="347421" cy="340659"/>
            </a:xfrm>
            <a:prstGeom prst="mathMultiply">
              <a:avLst>
                <a:gd name="adj1" fmla="val 10888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1A953393-8CBF-4893-B6DB-8311E3B9021D}"/>
              </a:ext>
            </a:extLst>
          </p:cNvPr>
          <p:cNvGrpSpPr/>
          <p:nvPr/>
        </p:nvGrpSpPr>
        <p:grpSpPr>
          <a:xfrm>
            <a:off x="1446794" y="2093036"/>
            <a:ext cx="2148909" cy="1731251"/>
            <a:chOff x="9178834" y="2057962"/>
            <a:chExt cx="3073104" cy="2370890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0F58D03E-071B-4552-9B62-7B82A9DF10A4}"/>
                </a:ext>
              </a:extLst>
            </p:cNvPr>
            <p:cNvGrpSpPr/>
            <p:nvPr/>
          </p:nvGrpSpPr>
          <p:grpSpPr>
            <a:xfrm>
              <a:off x="9178834" y="2057962"/>
              <a:ext cx="3073104" cy="2370890"/>
              <a:chOff x="1488954" y="1145762"/>
              <a:chExt cx="3073104" cy="2370890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815BCB7-DCB6-4683-8BA4-60C00DF2DD7D}"/>
                  </a:ext>
                </a:extLst>
              </p:cNvPr>
              <p:cNvSpPr/>
              <p:nvPr/>
            </p:nvSpPr>
            <p:spPr>
              <a:xfrm>
                <a:off x="1505712" y="1149017"/>
                <a:ext cx="3018891" cy="23375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tx1"/>
                    </a:solidFill>
                  </a:rPr>
                  <a:t>첨부 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15E32492-A4A3-44C1-8C35-5D96F224A8D8}"/>
                  </a:ext>
                </a:extLst>
              </p:cNvPr>
              <p:cNvSpPr/>
              <p:nvPr/>
            </p:nvSpPr>
            <p:spPr>
              <a:xfrm>
                <a:off x="4458298" y="1145762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97C4792C-028B-41EA-9678-825DCA79334C}"/>
                  </a:ext>
                </a:extLst>
              </p:cNvPr>
              <p:cNvSpPr/>
              <p:nvPr/>
            </p:nvSpPr>
            <p:spPr>
              <a:xfrm>
                <a:off x="4460697" y="3396666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D5B67D63-995A-43BB-ACC9-F255CA7FF6AD}"/>
                  </a:ext>
                </a:extLst>
              </p:cNvPr>
              <p:cNvSpPr/>
              <p:nvPr/>
            </p:nvSpPr>
            <p:spPr>
              <a:xfrm>
                <a:off x="1488954" y="1158559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C4FE7CD4-8652-414D-AB22-3B0064E4F868}"/>
                  </a:ext>
                </a:extLst>
              </p:cNvPr>
              <p:cNvSpPr/>
              <p:nvPr/>
            </p:nvSpPr>
            <p:spPr>
              <a:xfrm>
                <a:off x="2934732" y="1150303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68AFCD27-7038-49F0-8D87-6474A5B5987B}"/>
                  </a:ext>
                </a:extLst>
              </p:cNvPr>
              <p:cNvSpPr/>
              <p:nvPr/>
            </p:nvSpPr>
            <p:spPr>
              <a:xfrm>
                <a:off x="4484271" y="2239433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76D7CC27-5C8B-4490-98F1-CDBFF404B117}"/>
                  </a:ext>
                </a:extLst>
              </p:cNvPr>
              <p:cNvSpPr/>
              <p:nvPr/>
            </p:nvSpPr>
            <p:spPr>
              <a:xfrm>
                <a:off x="2975648" y="3433525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67C2F16-4998-4784-B82A-C1FC3DE9C35F}"/>
                </a:ext>
              </a:extLst>
            </p:cNvPr>
            <p:cNvSpPr/>
            <p:nvPr/>
          </p:nvSpPr>
          <p:spPr>
            <a:xfrm>
              <a:off x="9215819" y="4301592"/>
              <a:ext cx="77787" cy="8312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89D45F25-AB1F-4C14-A642-064F5DCA5ECE}"/>
                </a:ext>
              </a:extLst>
            </p:cNvPr>
            <p:cNvSpPr/>
            <p:nvPr/>
          </p:nvSpPr>
          <p:spPr>
            <a:xfrm>
              <a:off x="9181408" y="3102010"/>
              <a:ext cx="77787" cy="8312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0C565462-59ED-4A59-BA06-C48FD26F08A0}"/>
              </a:ext>
            </a:extLst>
          </p:cNvPr>
          <p:cNvSpPr/>
          <p:nvPr/>
        </p:nvSpPr>
        <p:spPr>
          <a:xfrm>
            <a:off x="1409967" y="4020574"/>
            <a:ext cx="2365976" cy="314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해당 제품은 아래와 같아요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곱하기 기호 90">
            <a:extLst>
              <a:ext uri="{FF2B5EF4-FFF2-40B4-BE49-F238E27FC236}">
                <a16:creationId xmlns:a16="http://schemas.microsoft.com/office/drawing/2014/main" id="{01CB7864-C86F-40F7-8042-374F0AFEB07C}"/>
              </a:ext>
            </a:extLst>
          </p:cNvPr>
          <p:cNvSpPr/>
          <p:nvPr/>
        </p:nvSpPr>
        <p:spPr>
          <a:xfrm>
            <a:off x="2540448" y="4647917"/>
            <a:ext cx="347421" cy="340659"/>
          </a:xfrm>
          <a:prstGeom prst="mathMultiply">
            <a:avLst>
              <a:gd name="adj1" fmla="val 10888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C965BC6C-EE0F-4023-B4BA-81B3F31D7EFC}"/>
              </a:ext>
            </a:extLst>
          </p:cNvPr>
          <p:cNvGrpSpPr/>
          <p:nvPr/>
        </p:nvGrpSpPr>
        <p:grpSpPr>
          <a:xfrm>
            <a:off x="4770833" y="234086"/>
            <a:ext cx="888108" cy="509194"/>
            <a:chOff x="9973237" y="231289"/>
            <a:chExt cx="2100665" cy="509194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E68F43FB-FC96-4FE5-8408-9D9ECB1B3F30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663CF08-AC9F-4B11-AB44-9863D63969A3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E4F97FF5-DE1A-498D-8598-83FB9297E05C}"/>
              </a:ext>
            </a:extLst>
          </p:cNvPr>
          <p:cNvGrpSpPr/>
          <p:nvPr/>
        </p:nvGrpSpPr>
        <p:grpSpPr>
          <a:xfrm>
            <a:off x="5744828" y="224504"/>
            <a:ext cx="4130955" cy="509194"/>
            <a:chOff x="9973237" y="231289"/>
            <a:chExt cx="2100665" cy="509194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2A402C2-3683-4816-BD54-C2429A79DAFF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D562EA8-C421-4227-85D1-FE65D8E9770E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첨부 이미지와 텍스트의 크기 및 위치 등을 조정할 수 있다</a:t>
              </a:r>
              <a:r>
                <a:rPr lang="en-US" altLang="ko-KR" sz="9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683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636602-81D1-4F4A-999C-AEFA1E5D47FB}"/>
              </a:ext>
            </a:extLst>
          </p:cNvPr>
          <p:cNvSpPr txBox="1"/>
          <p:nvPr/>
        </p:nvSpPr>
        <p:spPr>
          <a:xfrm>
            <a:off x="1437074" y="1464599"/>
            <a:ext cx="71556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아이디어 올리기     </a:t>
            </a:r>
            <a:r>
              <a:rPr lang="en-US" altLang="ko-KR" sz="900" dirty="0"/>
              <a:t>l    </a:t>
            </a:r>
            <a:r>
              <a:rPr lang="ko-KR" altLang="en-US" sz="900" dirty="0"/>
              <a:t>아이디어 알리기   </a:t>
            </a:r>
            <a:r>
              <a:rPr lang="en-US" altLang="ko-KR" sz="900" dirty="0"/>
              <a:t>l     </a:t>
            </a:r>
            <a:r>
              <a:rPr lang="ko-KR" altLang="en-US" sz="900" dirty="0" err="1">
                <a:solidFill>
                  <a:srgbClr val="FF0000"/>
                </a:solidFill>
              </a:rPr>
              <a:t>스마트팩토리</a:t>
            </a:r>
            <a:r>
              <a:rPr lang="ko-KR" altLang="en-US" sz="900" dirty="0">
                <a:solidFill>
                  <a:srgbClr val="FF0000"/>
                </a:solidFill>
              </a:rPr>
              <a:t> </a:t>
            </a:r>
            <a:r>
              <a:rPr lang="ko-KR" altLang="en-US" sz="900" dirty="0" err="1">
                <a:solidFill>
                  <a:srgbClr val="FF0000"/>
                </a:solidFill>
              </a:rPr>
              <a:t>주문넣기</a:t>
            </a:r>
            <a:r>
              <a:rPr lang="ko-KR" altLang="en-US" sz="900" dirty="0">
                <a:solidFill>
                  <a:srgbClr val="FF0000"/>
                </a:solidFill>
              </a:rPr>
              <a:t>   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/>
              <a:t>l  </a:t>
            </a:r>
            <a:r>
              <a:rPr lang="ko-KR" altLang="en-US" sz="900" dirty="0" err="1"/>
              <a:t>스마트팩토리와</a:t>
            </a:r>
            <a:r>
              <a:rPr lang="ko-KR" altLang="en-US" sz="900" dirty="0"/>
              <a:t> 소통하기    </a:t>
            </a:r>
            <a:r>
              <a:rPr lang="en-US" altLang="ko-KR" sz="900" dirty="0"/>
              <a:t>  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F94D1-9581-4261-9C62-5AAF74CF7591}"/>
              </a:ext>
            </a:extLst>
          </p:cNvPr>
          <p:cNvSpPr/>
          <p:nvPr/>
        </p:nvSpPr>
        <p:spPr>
          <a:xfrm>
            <a:off x="269607" y="948786"/>
            <a:ext cx="9405769" cy="56779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CE7D6C31-F497-4F12-942D-D55EAEB09EC7}"/>
              </a:ext>
            </a:extLst>
          </p:cNvPr>
          <p:cNvSpPr/>
          <p:nvPr/>
        </p:nvSpPr>
        <p:spPr>
          <a:xfrm>
            <a:off x="9303241" y="3682070"/>
            <a:ext cx="146871" cy="253916"/>
          </a:xfrm>
          <a:prstGeom prst="chevron">
            <a:avLst>
              <a:gd name="adj" fmla="val 696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969DDC-1F48-45B5-8E3B-FBBEA65E6382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621B1A79-00A3-417B-94DA-B7888D604E96}"/>
              </a:ext>
            </a:extLst>
          </p:cNvPr>
          <p:cNvSpPr/>
          <p:nvPr/>
        </p:nvSpPr>
        <p:spPr>
          <a:xfrm rot="5400000">
            <a:off x="4631120" y="1020519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26B19-5891-418C-B391-5C9256E3C7FA}"/>
              </a:ext>
            </a:extLst>
          </p:cNvPr>
          <p:cNvSpPr txBox="1"/>
          <p:nvPr/>
        </p:nvSpPr>
        <p:spPr>
          <a:xfrm>
            <a:off x="9973237" y="898164"/>
            <a:ext cx="203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상단 로고 우측의 </a:t>
            </a:r>
            <a:r>
              <a:rPr lang="en-US" altLang="ko-KR" sz="900" dirty="0"/>
              <a:t>X</a:t>
            </a:r>
            <a:r>
              <a:rPr lang="ko-KR" altLang="en-US" sz="900" dirty="0"/>
              <a:t>단축키 </a:t>
            </a:r>
            <a:r>
              <a:rPr lang="en-US" altLang="ko-KR" sz="900" dirty="0"/>
              <a:t>(</a:t>
            </a:r>
            <a:r>
              <a:rPr lang="ko-KR" altLang="en-US" sz="900" dirty="0"/>
              <a:t>숨기기</a:t>
            </a:r>
            <a:r>
              <a:rPr lang="en-US" altLang="ko-KR" sz="900" dirty="0"/>
              <a:t>)</a:t>
            </a:r>
            <a:r>
              <a:rPr lang="ko-KR" altLang="en-US" sz="900" dirty="0"/>
              <a:t>를 클릭할 경우 로고 이미지를 감추고 전체화면으로 나타난다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상단의 </a:t>
            </a:r>
            <a:r>
              <a:rPr lang="ko-KR" altLang="en-US" sz="900" dirty="0" err="1"/>
              <a:t>펼침버튼으로</a:t>
            </a:r>
            <a:r>
              <a:rPr lang="ko-KR" altLang="en-US" sz="900" dirty="0"/>
              <a:t> 로고 이미지를 다시 불러올 수 있다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87A8E5D-4728-4A0E-8AF2-4FC1E0B1DEBA}"/>
              </a:ext>
            </a:extLst>
          </p:cNvPr>
          <p:cNvGrpSpPr/>
          <p:nvPr/>
        </p:nvGrpSpPr>
        <p:grpSpPr>
          <a:xfrm>
            <a:off x="9404051" y="2618804"/>
            <a:ext cx="268941" cy="253916"/>
            <a:chOff x="7573384" y="3429001"/>
            <a:chExt cx="268941" cy="253916"/>
          </a:xfrm>
          <a:solidFill>
            <a:schemeClr val="bg1">
              <a:lumMod val="85000"/>
            </a:schemeClr>
          </a:solidFill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FC5C728-62BC-4E73-9982-DBF2A3D5DC9C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갈매기형 수장 50">
              <a:extLst>
                <a:ext uri="{FF2B5EF4-FFF2-40B4-BE49-F238E27FC236}">
                  <a16:creationId xmlns:a16="http://schemas.microsoft.com/office/drawing/2014/main" id="{3242CA2F-8F3C-431E-97C7-DA32BB95BD71}"/>
                </a:ext>
              </a:extLst>
            </p:cNvPr>
            <p:cNvSpPr/>
            <p:nvPr/>
          </p:nvSpPr>
          <p:spPr>
            <a:xfrm rot="10800000">
              <a:off x="7641121" y="3472124"/>
              <a:ext cx="100315" cy="173428"/>
            </a:xfrm>
            <a:prstGeom prst="chevron">
              <a:avLst>
                <a:gd name="adj" fmla="val 6963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95AE9E3-C64B-4966-861C-5828687FAF5F}"/>
              </a:ext>
            </a:extLst>
          </p:cNvPr>
          <p:cNvGrpSpPr/>
          <p:nvPr/>
        </p:nvGrpSpPr>
        <p:grpSpPr>
          <a:xfrm>
            <a:off x="9405918" y="2872720"/>
            <a:ext cx="268941" cy="253916"/>
            <a:chOff x="7573384" y="3429001"/>
            <a:chExt cx="268941" cy="25391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BA64690-EA2E-47B8-9496-660C0D3B4497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화살표: 갈매기형 수장 53">
              <a:extLst>
                <a:ext uri="{FF2B5EF4-FFF2-40B4-BE49-F238E27FC236}">
                  <a16:creationId xmlns:a16="http://schemas.microsoft.com/office/drawing/2014/main" id="{6C251945-903D-43DA-9BCA-A95A967E0AFB}"/>
                </a:ext>
              </a:extLst>
            </p:cNvPr>
            <p:cNvSpPr/>
            <p:nvPr/>
          </p:nvSpPr>
          <p:spPr>
            <a:xfrm rot="16200000">
              <a:off x="7651879" y="3472124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2B14949-2E8D-40AB-B1D7-36132C8A72B7}"/>
              </a:ext>
            </a:extLst>
          </p:cNvPr>
          <p:cNvGrpSpPr/>
          <p:nvPr/>
        </p:nvGrpSpPr>
        <p:grpSpPr>
          <a:xfrm>
            <a:off x="9412939" y="3134128"/>
            <a:ext cx="268941" cy="253916"/>
            <a:chOff x="7573384" y="3429001"/>
            <a:chExt cx="268941" cy="25391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8909F3C-1A4C-4636-87C6-701AA5B857F8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화살표: 갈매기형 수장 56">
              <a:extLst>
                <a:ext uri="{FF2B5EF4-FFF2-40B4-BE49-F238E27FC236}">
                  <a16:creationId xmlns:a16="http://schemas.microsoft.com/office/drawing/2014/main" id="{0EBF71F5-8DE2-47CE-B245-3E3DCEA4CE45}"/>
                </a:ext>
              </a:extLst>
            </p:cNvPr>
            <p:cNvSpPr/>
            <p:nvPr/>
          </p:nvSpPr>
          <p:spPr>
            <a:xfrm rot="5400000">
              <a:off x="7646500" y="347750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85FF900-B8E9-49F3-B72F-D452926BC4EF}"/>
              </a:ext>
            </a:extLst>
          </p:cNvPr>
          <p:cNvSpPr txBox="1"/>
          <p:nvPr/>
        </p:nvSpPr>
        <p:spPr>
          <a:xfrm>
            <a:off x="6852626" y="989700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CART    ORDER    MYPAGE    CSCENTER 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47297F-3A99-44E3-A4F8-1D0A9C9B30B5}"/>
              </a:ext>
            </a:extLst>
          </p:cNvPr>
          <p:cNvSpPr txBox="1"/>
          <p:nvPr/>
        </p:nvSpPr>
        <p:spPr>
          <a:xfrm>
            <a:off x="276112" y="989700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953EAC-F165-4C67-9C2C-EA20ABE09BDC}"/>
              </a:ext>
            </a:extLst>
          </p:cNvPr>
          <p:cNvSpPr/>
          <p:nvPr/>
        </p:nvSpPr>
        <p:spPr>
          <a:xfrm>
            <a:off x="1628886" y="1375342"/>
            <a:ext cx="484094" cy="40934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ALL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C59FF-A02F-42F5-89A0-850CA15F203C}"/>
              </a:ext>
            </a:extLst>
          </p:cNvPr>
          <p:cNvSpPr txBox="1"/>
          <p:nvPr/>
        </p:nvSpPr>
        <p:spPr>
          <a:xfrm>
            <a:off x="3605994" y="1004588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CAD64804-6305-4109-B234-8C95D9BD3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1006053"/>
            <a:ext cx="187123" cy="19834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0FA36B-95D9-42B5-B162-E4D87EC92C4B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582936-3B45-48C6-8120-C95FCB6A3E8F}"/>
              </a:ext>
            </a:extLst>
          </p:cNvPr>
          <p:cNvSpPr/>
          <p:nvPr/>
        </p:nvSpPr>
        <p:spPr>
          <a:xfrm>
            <a:off x="9683003" y="1101122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C1532F-D24B-498F-B126-4D68BBC5E1D5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3939B0D2-F12B-42D4-A289-B26C347F7617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D938E63-E11D-4E10-8128-0D8245999374}"/>
              </a:ext>
            </a:extLst>
          </p:cNvPr>
          <p:cNvGrpSpPr/>
          <p:nvPr/>
        </p:nvGrpSpPr>
        <p:grpSpPr>
          <a:xfrm>
            <a:off x="263525" y="4913142"/>
            <a:ext cx="9636094" cy="1911461"/>
            <a:chOff x="263525" y="4913142"/>
            <a:chExt cx="9636094" cy="1911461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832C86D-39C4-425A-9A8F-8162506D4B81}"/>
                </a:ext>
              </a:extLst>
            </p:cNvPr>
            <p:cNvSpPr/>
            <p:nvPr/>
          </p:nvSpPr>
          <p:spPr>
            <a:xfrm>
              <a:off x="9683003" y="5063523"/>
              <a:ext cx="216616" cy="154625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1FCBBD9-E6B6-4E03-ADFB-7EE1584A82F1}"/>
                </a:ext>
              </a:extLst>
            </p:cNvPr>
            <p:cNvSpPr txBox="1"/>
            <p:nvPr/>
          </p:nvSpPr>
          <p:spPr>
            <a:xfrm>
              <a:off x="649493" y="4970809"/>
              <a:ext cx="609689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HOME      COMPANY      AGREEMENT      PRIVACY     POLICY      GUIDE      PARTNER</a:t>
              </a: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AE76599-7341-46C1-B82A-C67E3DEDDBD7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529275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4CDD2BB-7187-4A3A-87DC-D77114115150}"/>
                </a:ext>
              </a:extLst>
            </p:cNvPr>
            <p:cNvSpPr txBox="1"/>
            <p:nvPr/>
          </p:nvSpPr>
          <p:spPr>
            <a:xfrm>
              <a:off x="699039" y="5420688"/>
              <a:ext cx="6096896" cy="8463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b="1" dirty="0"/>
                <a:t>CS CENTER</a:t>
              </a:r>
              <a:br>
                <a:rPr lang="en-US" altLang="ko-KR" sz="1100" b="1" dirty="0"/>
              </a:br>
              <a:r>
                <a:rPr lang="en-US" altLang="ko-KR" sz="1600" dirty="0"/>
                <a:t>02-000-0000 </a:t>
              </a:r>
              <a:br>
                <a:rPr lang="en-US" altLang="ko-KR" sz="1600" dirty="0"/>
              </a:br>
              <a:r>
                <a:rPr lang="en-US" altLang="ko-KR" sz="1000" dirty="0"/>
                <a:t>MON-FRI : AM 09:00 ~ PM 06:00  /  SAT, SUN, HOLIDAY OFF</a:t>
              </a:r>
              <a:br>
                <a:rPr lang="en-US" altLang="ko-KR" sz="1000" dirty="0"/>
              </a:br>
              <a:r>
                <a:rPr lang="en-US" altLang="ko-KR" sz="1000" dirty="0"/>
                <a:t>LUNCH     : AM 12:00 ~ PM 01:00</a:t>
              </a:r>
              <a:endParaRPr lang="en-US" altLang="ko-KR" sz="11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51BF9B2-A741-4D49-AE43-EDD42CDD4D2E}"/>
                </a:ext>
              </a:extLst>
            </p:cNvPr>
            <p:cNvSpPr txBox="1"/>
            <p:nvPr/>
          </p:nvSpPr>
          <p:spPr>
            <a:xfrm>
              <a:off x="4614340" y="5425290"/>
              <a:ext cx="30475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/>
                <a:t>BANK INFO</a:t>
              </a:r>
              <a:br>
                <a:rPr lang="en-US" altLang="ko-KR" sz="1200" b="1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국민은행 </a:t>
              </a:r>
              <a:r>
                <a:rPr lang="en-US" altLang="ko-KR" sz="1000" dirty="0"/>
                <a:t>000-00-00000-0</a:t>
              </a:r>
              <a:br>
                <a:rPr lang="en-US" altLang="ko-KR" sz="1000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카카오뱅크 </a:t>
              </a:r>
              <a:r>
                <a:rPr lang="en-US" altLang="ko-KR" sz="1000" dirty="0"/>
                <a:t>00000-000-0000</a:t>
              </a: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3A7CDCFF-FD7E-458E-AE76-A401E4A710CA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629037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8F514429-065C-40E4-B3D5-892CF5A9E29D}"/>
                </a:ext>
              </a:extLst>
            </p:cNvPr>
            <p:cNvCxnSpPr>
              <a:cxnSpLocks/>
            </p:cNvCxnSpPr>
            <p:nvPr/>
          </p:nvCxnSpPr>
          <p:spPr>
            <a:xfrm>
              <a:off x="276284" y="4913142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C373826F-D4A2-49B9-B5A5-440E97D74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0671" y="4936445"/>
              <a:ext cx="1399696" cy="326033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8998C64-96A6-48A2-BCB6-5025D00904F4}"/>
                </a:ext>
              </a:extLst>
            </p:cNvPr>
            <p:cNvSpPr txBox="1"/>
            <p:nvPr/>
          </p:nvSpPr>
          <p:spPr>
            <a:xfrm>
              <a:off x="333450" y="6316772"/>
              <a:ext cx="9396843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+mn-ea"/>
                </a:rPr>
                <a:t>COMPANY :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 </a:t>
              </a:r>
              <a:r>
                <a:rPr lang="en-US" altLang="ko-KR" sz="900" dirty="0">
                  <a:latin typeface="+mn-ea"/>
                </a:rPr>
                <a:t>CEO : </a:t>
              </a:r>
              <a:r>
                <a:rPr lang="ko-KR" altLang="en-US" sz="900" dirty="0">
                  <a:latin typeface="+mn-ea"/>
                </a:rPr>
                <a:t>대표자 </a:t>
              </a:r>
              <a:r>
                <a:rPr lang="en-US" altLang="ko-KR" sz="900" dirty="0">
                  <a:latin typeface="+mn-ea"/>
                </a:rPr>
                <a:t>ADDRESS : ○○</a:t>
              </a:r>
              <a:r>
                <a:rPr lang="ko-KR" altLang="en-US" sz="900" dirty="0">
                  <a:latin typeface="+mn-ea"/>
                </a:rPr>
                <a:t>도 ○○시 ○○구 ○○○로 </a:t>
              </a:r>
              <a:r>
                <a:rPr lang="en-US" altLang="ko-KR" sz="900" dirty="0">
                  <a:latin typeface="+mn-ea"/>
                </a:rPr>
                <a:t>000 000</a:t>
              </a:r>
              <a:r>
                <a:rPr lang="ko-KR" altLang="en-US" sz="900" dirty="0">
                  <a:latin typeface="+mn-ea"/>
                </a:rPr>
                <a:t>동 </a:t>
              </a:r>
              <a:r>
                <a:rPr lang="en-US" altLang="ko-KR" sz="900" dirty="0">
                  <a:latin typeface="+mn-ea"/>
                </a:rPr>
                <a:t>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TEL : </a:t>
              </a:r>
              <a:r>
                <a:rPr lang="en-US" altLang="ko-KR" sz="900" dirty="0">
                  <a:latin typeface="+mn-ea"/>
                  <a:hlinkClick r:id="rId5"/>
                </a:rPr>
                <a:t>02-000-0000</a:t>
              </a:r>
              <a:r>
                <a:rPr lang="en-US" altLang="ko-KR" sz="900" dirty="0">
                  <a:latin typeface="+mn-ea"/>
                </a:rPr>
                <a:t> FAX : 031-0000-0000 BUSINESS LICENCE : 000-00-00000    </a:t>
              </a:r>
              <a:br>
                <a:rPr lang="en-US" altLang="ko-KR" sz="900" dirty="0">
                  <a:latin typeface="+mn-ea"/>
                </a:rPr>
              </a:br>
              <a:r>
                <a:rPr lang="ko-KR" altLang="en-US" sz="900" dirty="0">
                  <a:latin typeface="+mn-ea"/>
                </a:rPr>
                <a:t>사업자정보확인 </a:t>
              </a:r>
              <a:r>
                <a:rPr lang="en-US" altLang="ko-KR" sz="900" dirty="0">
                  <a:latin typeface="+mn-ea"/>
                </a:rPr>
                <a:t>ONLINE LICENCE : </a:t>
              </a:r>
              <a:r>
                <a:rPr lang="ko-KR" altLang="en-US" sz="900" dirty="0">
                  <a:latin typeface="+mn-ea"/>
                </a:rPr>
                <a:t>제</a:t>
              </a:r>
              <a:r>
                <a:rPr lang="en-US" altLang="ko-KR" sz="900" dirty="0">
                  <a:latin typeface="+mn-ea"/>
                </a:rPr>
                <a:t>0000-</a:t>
              </a:r>
              <a:r>
                <a:rPr lang="ko-KR" altLang="en-US" sz="900" dirty="0" err="1">
                  <a:latin typeface="+mn-ea"/>
                </a:rPr>
                <a:t>서울강남</a:t>
              </a:r>
              <a:r>
                <a:rPr lang="en-US" altLang="ko-KR" sz="900" dirty="0">
                  <a:latin typeface="+mn-ea"/>
                </a:rPr>
                <a:t>00000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PRIVACY OFFICER : </a:t>
              </a:r>
              <a:r>
                <a:rPr lang="ko-KR" altLang="en-US" sz="900" dirty="0">
                  <a:latin typeface="+mn-ea"/>
                </a:rPr>
                <a:t>책임자 </a:t>
              </a:r>
              <a:r>
                <a:rPr lang="en-US" altLang="ko-KR" sz="900" dirty="0">
                  <a:latin typeface="+mn-ea"/>
                </a:rPr>
                <a:t>(</a:t>
              </a:r>
              <a:r>
                <a:rPr lang="en-US" altLang="ko-KR" sz="900" dirty="0">
                  <a:latin typeface="+mn-ea"/>
                  <a:hlinkClick r:id="rId6"/>
                </a:rPr>
                <a:t>email_id@maildomain.com</a:t>
              </a:r>
              <a:r>
                <a:rPr lang="en-US" altLang="ko-KR" sz="900" dirty="0">
                  <a:latin typeface="+mn-ea"/>
                </a:rPr>
                <a:t>)</a:t>
              </a:r>
            </a:p>
            <a:p>
              <a:pPr algn="ctr"/>
              <a:r>
                <a:rPr lang="en-US" altLang="ko-KR" sz="900" dirty="0">
                  <a:latin typeface="+mn-ea"/>
                </a:rPr>
                <a:t>COPYRIGHT (c)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  </a:t>
              </a:r>
              <a:r>
                <a:rPr lang="en-US" altLang="ko-KR" sz="900" dirty="0">
                  <a:latin typeface="+mn-ea"/>
                </a:rPr>
                <a:t>ALL RIGHTS RESERVED.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48437C-CFC9-469B-9E27-7751BA7124BB}"/>
              </a:ext>
            </a:extLst>
          </p:cNvPr>
          <p:cNvSpPr/>
          <p:nvPr/>
        </p:nvSpPr>
        <p:spPr>
          <a:xfrm>
            <a:off x="274033" y="948786"/>
            <a:ext cx="9405769" cy="5660994"/>
          </a:xfrm>
          <a:prstGeom prst="rect">
            <a:avLst/>
          </a:prstGeom>
          <a:solidFill>
            <a:schemeClr val="bg2">
              <a:lumMod val="90000"/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6FA45D-4B05-48EC-BC7C-38F8D43E3227}"/>
              </a:ext>
            </a:extLst>
          </p:cNvPr>
          <p:cNvSpPr txBox="1"/>
          <p:nvPr/>
        </p:nvSpPr>
        <p:spPr>
          <a:xfrm>
            <a:off x="3859553" y="2647379"/>
            <a:ext cx="288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ㅇㅇㅇ</a:t>
            </a:r>
            <a:r>
              <a:rPr lang="ko-KR" altLang="en-US" dirty="0"/>
              <a:t> 님 취향 먼저 </a:t>
            </a:r>
            <a:br>
              <a:rPr lang="en-US" altLang="ko-KR" dirty="0"/>
            </a:br>
            <a:r>
              <a:rPr lang="ko-KR" altLang="en-US" dirty="0" err="1"/>
              <a:t>볼께요</a:t>
            </a:r>
            <a:r>
              <a:rPr lang="en-US" altLang="ko-KR" dirty="0"/>
              <a:t>.!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5D7BB5E-FFAE-42F8-84A9-1675BBC0AC4B}"/>
              </a:ext>
            </a:extLst>
          </p:cNvPr>
          <p:cNvSpPr/>
          <p:nvPr/>
        </p:nvSpPr>
        <p:spPr>
          <a:xfrm>
            <a:off x="4128494" y="3682070"/>
            <a:ext cx="2496699" cy="404049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 취향 분석하기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05C6409-61B5-4CE6-BCEB-F54005EF97A0}"/>
              </a:ext>
            </a:extLst>
          </p:cNvPr>
          <p:cNvGrpSpPr/>
          <p:nvPr/>
        </p:nvGrpSpPr>
        <p:grpSpPr>
          <a:xfrm>
            <a:off x="9973237" y="231289"/>
            <a:ext cx="2100665" cy="509194"/>
            <a:chOff x="9973237" y="231289"/>
            <a:chExt cx="2100665" cy="50919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2740DF4-43E2-448E-B200-58AD35820286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1BB0A5A-4956-4179-ADAD-4A962FC61CAA}"/>
                </a:ext>
              </a:extLst>
            </p:cNvPr>
            <p:cNvSpPr txBox="1"/>
            <p:nvPr/>
          </p:nvSpPr>
          <p:spPr>
            <a:xfrm>
              <a:off x="9973238" y="255054"/>
              <a:ext cx="18701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회원가입 페이지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909F9F4-09B7-4705-9F9D-2D743074B3DE}"/>
              </a:ext>
            </a:extLst>
          </p:cNvPr>
          <p:cNvGrpSpPr/>
          <p:nvPr/>
        </p:nvGrpSpPr>
        <p:grpSpPr>
          <a:xfrm>
            <a:off x="7795817" y="234086"/>
            <a:ext cx="888108" cy="509194"/>
            <a:chOff x="9973237" y="231289"/>
            <a:chExt cx="2100665" cy="509194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CAA6D45-9EB3-4F34-83BF-4AC7C0D5D932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F065E66-6AC9-4DD7-A72F-DDC643B9C707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AA17800-9438-48C7-9846-2D1D80D4BEE2}"/>
              </a:ext>
            </a:extLst>
          </p:cNvPr>
          <p:cNvGrpSpPr/>
          <p:nvPr/>
        </p:nvGrpSpPr>
        <p:grpSpPr>
          <a:xfrm>
            <a:off x="8769813" y="224504"/>
            <a:ext cx="1126668" cy="531596"/>
            <a:chOff x="9973237" y="231289"/>
            <a:chExt cx="2100665" cy="531596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E706907-7558-4CCE-B851-006A1D455DB2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C80A6E1-DAFB-4EDC-8853-1A72DB3ACFE5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회원가입 중 설문조사 및 취향 분석 진행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37832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4687A7D-A3BD-4965-AE06-21A329E312A6}"/>
              </a:ext>
            </a:extLst>
          </p:cNvPr>
          <p:cNvSpPr/>
          <p:nvPr/>
        </p:nvSpPr>
        <p:spPr>
          <a:xfrm rot="5400000">
            <a:off x="4631120" y="870993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027EB-74F9-4FCF-B235-E68E53C06DA1}"/>
              </a:ext>
            </a:extLst>
          </p:cNvPr>
          <p:cNvSpPr txBox="1"/>
          <p:nvPr/>
        </p:nvSpPr>
        <p:spPr>
          <a:xfrm>
            <a:off x="276112" y="840174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5D760-0910-4A78-8B1A-3093A68F6118}"/>
              </a:ext>
            </a:extLst>
          </p:cNvPr>
          <p:cNvSpPr txBox="1"/>
          <p:nvPr/>
        </p:nvSpPr>
        <p:spPr>
          <a:xfrm>
            <a:off x="3605994" y="855062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42FFB551-64CB-46AC-B5CA-E9220D2C6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856527"/>
            <a:ext cx="187123" cy="19834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2AF059-E6DF-48DA-ADD5-7738AACFDD59}"/>
              </a:ext>
            </a:extLst>
          </p:cNvPr>
          <p:cNvGrpSpPr/>
          <p:nvPr/>
        </p:nvGrpSpPr>
        <p:grpSpPr>
          <a:xfrm>
            <a:off x="1022353" y="1274060"/>
            <a:ext cx="7303873" cy="538776"/>
            <a:chOff x="1022353" y="2068720"/>
            <a:chExt cx="7303873" cy="5387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D9128E-771C-4D24-A818-960664B981CE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B43FB4-E449-4024-BAB9-76588F63A315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77C9AB-BE74-4D31-A2D2-68B6C7CB53AB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CA66F99-1D3B-4788-BA43-54099DE36445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E37262-E838-4FA4-A3BB-FB9FE1AE8AF9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87A6EC-B291-4FFB-A952-606650049CE2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23" name="그래픽 22" descr="크리켓">
              <a:extLst>
                <a:ext uri="{FF2B5EF4-FFF2-40B4-BE49-F238E27FC236}">
                  <a16:creationId xmlns:a16="http://schemas.microsoft.com/office/drawing/2014/main" id="{1FF1A094-AB83-4D76-A377-38959A02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2D49A10-6AA6-4D21-A377-E71B8C092D22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4563BB-6AFF-469F-9ADD-081FDFFCF859}"/>
              </a:ext>
            </a:extLst>
          </p:cNvPr>
          <p:cNvCxnSpPr>
            <a:cxnSpLocks/>
          </p:cNvCxnSpPr>
          <p:nvPr/>
        </p:nvCxnSpPr>
        <p:spPr>
          <a:xfrm>
            <a:off x="209104" y="1844165"/>
            <a:ext cx="9463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8F28B0-D40C-4DCA-AB7F-4358E2779BB7}"/>
              </a:ext>
            </a:extLst>
          </p:cNvPr>
          <p:cNvSpPr/>
          <p:nvPr/>
        </p:nvSpPr>
        <p:spPr>
          <a:xfrm>
            <a:off x="703279" y="2266572"/>
            <a:ext cx="1937275" cy="210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6D88E3-8913-466E-9A96-4ADB0E6E8BA3}"/>
              </a:ext>
            </a:extLst>
          </p:cNvPr>
          <p:cNvGrpSpPr/>
          <p:nvPr/>
        </p:nvGrpSpPr>
        <p:grpSpPr>
          <a:xfrm>
            <a:off x="7131869" y="2266570"/>
            <a:ext cx="1937275" cy="2102943"/>
            <a:chOff x="6995392" y="2178422"/>
            <a:chExt cx="2100665" cy="209236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805BC77-CCE3-4CE8-B441-CE5A9ECF9816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E29D11-0E40-4E47-8404-46E5CD0D3338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33" name="하트 32">
              <a:extLst>
                <a:ext uri="{FF2B5EF4-FFF2-40B4-BE49-F238E27FC236}">
                  <a16:creationId xmlns:a16="http://schemas.microsoft.com/office/drawing/2014/main" id="{51D83B65-EB7A-4885-A9FE-8FCF1FF41DF8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FCD48C6-F95C-47D2-995D-E8E2408A73A2}"/>
              </a:ext>
            </a:extLst>
          </p:cNvPr>
          <p:cNvGrpSpPr/>
          <p:nvPr/>
        </p:nvGrpSpPr>
        <p:grpSpPr>
          <a:xfrm>
            <a:off x="2856152" y="2266569"/>
            <a:ext cx="1937275" cy="2102943"/>
            <a:chOff x="6995392" y="2178422"/>
            <a:chExt cx="2100665" cy="209236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66F7F59-9622-4B86-8233-F7C2274CAEB3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CAB3E43-CC9C-4FEE-A7A0-8D1D6105E601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37" name="하트 36">
              <a:extLst>
                <a:ext uri="{FF2B5EF4-FFF2-40B4-BE49-F238E27FC236}">
                  <a16:creationId xmlns:a16="http://schemas.microsoft.com/office/drawing/2014/main" id="{4C312CDA-F1E1-43D0-BF1E-FF9FB2B56C13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5E5EE55-BE4B-4B4B-A3B2-D6C75DFFFF7F}"/>
              </a:ext>
            </a:extLst>
          </p:cNvPr>
          <p:cNvGrpSpPr/>
          <p:nvPr/>
        </p:nvGrpSpPr>
        <p:grpSpPr>
          <a:xfrm>
            <a:off x="4978996" y="2266568"/>
            <a:ext cx="1937275" cy="2102943"/>
            <a:chOff x="6995392" y="2178422"/>
            <a:chExt cx="2100665" cy="209236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6735362-FD1A-449F-9363-2E6A15967E4A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266F2F-9FF3-4F75-A39F-BE0C23676170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1" name="하트 40">
              <a:extLst>
                <a:ext uri="{FF2B5EF4-FFF2-40B4-BE49-F238E27FC236}">
                  <a16:creationId xmlns:a16="http://schemas.microsoft.com/office/drawing/2014/main" id="{9E347873-6A4A-4583-A446-4070DC03E952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5F1DCF1-718E-40E9-B0F2-9B394F7558E1}"/>
              </a:ext>
            </a:extLst>
          </p:cNvPr>
          <p:cNvGrpSpPr/>
          <p:nvPr/>
        </p:nvGrpSpPr>
        <p:grpSpPr>
          <a:xfrm>
            <a:off x="715895" y="4532472"/>
            <a:ext cx="1937275" cy="2102943"/>
            <a:chOff x="6995392" y="2178422"/>
            <a:chExt cx="2100665" cy="209236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6E9375C-B904-4759-A632-FF0E544E30C4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140A72D-5672-44DD-B5F0-8E3FA1AC9E92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 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5" name="하트 44">
              <a:extLst>
                <a:ext uri="{FF2B5EF4-FFF2-40B4-BE49-F238E27FC236}">
                  <a16:creationId xmlns:a16="http://schemas.microsoft.com/office/drawing/2014/main" id="{F94FE8BC-F9EE-4C84-9115-D9EFE8E3CA2F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DB10863-4B1E-40CA-B0E3-DB66BD4D3F58}"/>
              </a:ext>
            </a:extLst>
          </p:cNvPr>
          <p:cNvGrpSpPr/>
          <p:nvPr/>
        </p:nvGrpSpPr>
        <p:grpSpPr>
          <a:xfrm>
            <a:off x="7144485" y="4532470"/>
            <a:ext cx="1937275" cy="2102943"/>
            <a:chOff x="6995392" y="2178422"/>
            <a:chExt cx="2100665" cy="209236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441CEC2-A04E-4E7D-BA4C-5060D36EE4A9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D49F8C6-524B-4629-B18B-95BA90C28C52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9" name="하트 48">
              <a:extLst>
                <a:ext uri="{FF2B5EF4-FFF2-40B4-BE49-F238E27FC236}">
                  <a16:creationId xmlns:a16="http://schemas.microsoft.com/office/drawing/2014/main" id="{841BBEBB-988F-4E9A-B70E-1A7D5C2221AA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B748654-6EC3-4D4B-8F75-24B2449F5C73}"/>
              </a:ext>
            </a:extLst>
          </p:cNvPr>
          <p:cNvGrpSpPr/>
          <p:nvPr/>
        </p:nvGrpSpPr>
        <p:grpSpPr>
          <a:xfrm>
            <a:off x="2868768" y="4532469"/>
            <a:ext cx="1937275" cy="2102943"/>
            <a:chOff x="6995392" y="2178422"/>
            <a:chExt cx="2100665" cy="2092363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604A97-2B86-4B51-BAF7-3625FC83EB5F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45C9F0-1881-4200-B527-66C2736A0F68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53" name="하트 52">
              <a:extLst>
                <a:ext uri="{FF2B5EF4-FFF2-40B4-BE49-F238E27FC236}">
                  <a16:creationId xmlns:a16="http://schemas.microsoft.com/office/drawing/2014/main" id="{21E9E594-7DBA-4A59-A29A-141D2C441303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1C20891-5FFC-4D09-8C0D-64BB99117BC2}"/>
              </a:ext>
            </a:extLst>
          </p:cNvPr>
          <p:cNvGrpSpPr/>
          <p:nvPr/>
        </p:nvGrpSpPr>
        <p:grpSpPr>
          <a:xfrm>
            <a:off x="4991612" y="4532468"/>
            <a:ext cx="1937275" cy="2102943"/>
            <a:chOff x="6995392" y="2178422"/>
            <a:chExt cx="2100665" cy="209236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2143A2D-62AF-45DB-834F-C1F8CE2F7B9E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4DEDA92-63F4-4A7D-AA82-8D4D5B5BF10A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57" name="하트 56">
              <a:extLst>
                <a:ext uri="{FF2B5EF4-FFF2-40B4-BE49-F238E27FC236}">
                  <a16:creationId xmlns:a16="http://schemas.microsoft.com/office/drawing/2014/main" id="{87D1F89E-501D-45D5-BCC5-C5440BE16D2A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EA67160-9BB5-471E-B523-BB76023783D2}"/>
              </a:ext>
            </a:extLst>
          </p:cNvPr>
          <p:cNvSpPr/>
          <p:nvPr/>
        </p:nvSpPr>
        <p:spPr>
          <a:xfrm>
            <a:off x="695325" y="1916679"/>
            <a:ext cx="590214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10</a:t>
            </a:r>
            <a:r>
              <a:rPr lang="ko-KR" altLang="en-US" sz="1050" b="1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85C68E1-2274-42B0-8500-5128A55C1994}"/>
              </a:ext>
            </a:extLst>
          </p:cNvPr>
          <p:cNvSpPr/>
          <p:nvPr/>
        </p:nvSpPr>
        <p:spPr>
          <a:xfrm>
            <a:off x="1285539" y="1916679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신규등록순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C295107-11C2-40C7-825C-36A474812539}"/>
              </a:ext>
            </a:extLst>
          </p:cNvPr>
          <p:cNvSpPr/>
          <p:nvPr/>
        </p:nvSpPr>
        <p:spPr>
          <a:xfrm>
            <a:off x="2101024" y="1916679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리뷰많은순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8AE42C6-FAA6-4AF3-A3C8-2AF610BB1C61}"/>
              </a:ext>
            </a:extLst>
          </p:cNvPr>
          <p:cNvSpPr/>
          <p:nvPr/>
        </p:nvSpPr>
        <p:spPr>
          <a:xfrm>
            <a:off x="2923965" y="1916679"/>
            <a:ext cx="5176543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EDE4573-D800-4CAC-B1E3-C1BB39CDE2AF}"/>
              </a:ext>
            </a:extLst>
          </p:cNvPr>
          <p:cNvSpPr/>
          <p:nvPr/>
        </p:nvSpPr>
        <p:spPr>
          <a:xfrm>
            <a:off x="7309372" y="1916679"/>
            <a:ext cx="791135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40</a:t>
            </a:r>
            <a:r>
              <a:rPr lang="ko-KR" altLang="en-US" sz="800" dirty="0" err="1">
                <a:solidFill>
                  <a:schemeClr val="tx1"/>
                </a:solidFill>
              </a:rPr>
              <a:t>개씩보기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550564D-DC39-41C3-8291-7ABAE3169B89}"/>
              </a:ext>
            </a:extLst>
          </p:cNvPr>
          <p:cNvSpPr/>
          <p:nvPr/>
        </p:nvSpPr>
        <p:spPr>
          <a:xfrm>
            <a:off x="8116643" y="1946139"/>
            <a:ext cx="217105" cy="237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화살표: 갈매기형 수장 66">
            <a:extLst>
              <a:ext uri="{FF2B5EF4-FFF2-40B4-BE49-F238E27FC236}">
                <a16:creationId xmlns:a16="http://schemas.microsoft.com/office/drawing/2014/main" id="{2C72D626-7220-4200-AB39-5DE5E06DDB40}"/>
              </a:ext>
            </a:extLst>
          </p:cNvPr>
          <p:cNvSpPr/>
          <p:nvPr/>
        </p:nvSpPr>
        <p:spPr>
          <a:xfrm rot="5400000">
            <a:off x="8167551" y="2005284"/>
            <a:ext cx="104396" cy="107685"/>
          </a:xfrm>
          <a:prstGeom prst="chevron">
            <a:avLst>
              <a:gd name="adj" fmla="val 7322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CD22EA-F7A9-4931-B701-7AC8EEA18FBC}"/>
              </a:ext>
            </a:extLst>
          </p:cNvPr>
          <p:cNvSpPr/>
          <p:nvPr/>
        </p:nvSpPr>
        <p:spPr>
          <a:xfrm>
            <a:off x="8344039" y="1892786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2C12CF0-2C50-45F1-B5EE-B7235AFB540A}"/>
              </a:ext>
            </a:extLst>
          </p:cNvPr>
          <p:cNvSpPr/>
          <p:nvPr/>
        </p:nvSpPr>
        <p:spPr>
          <a:xfrm>
            <a:off x="8737706" y="1893374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AE71DAA-84F0-4A86-8121-C673B0BE3E66}"/>
              </a:ext>
            </a:extLst>
          </p:cNvPr>
          <p:cNvSpPr/>
          <p:nvPr/>
        </p:nvSpPr>
        <p:spPr>
          <a:xfrm>
            <a:off x="8777233" y="1943170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4567CCC-EFA2-4C32-BF0B-3F00A9DDDA90}"/>
              </a:ext>
            </a:extLst>
          </p:cNvPr>
          <p:cNvSpPr/>
          <p:nvPr/>
        </p:nvSpPr>
        <p:spPr>
          <a:xfrm>
            <a:off x="8777233" y="206976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26D3008-DF73-4D80-8A17-2E9AF740D4FD}"/>
              </a:ext>
            </a:extLst>
          </p:cNvPr>
          <p:cNvSpPr/>
          <p:nvPr/>
        </p:nvSpPr>
        <p:spPr>
          <a:xfrm>
            <a:off x="8399657" y="194317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34984C3-3FDB-4446-845D-7F4C46563825}"/>
              </a:ext>
            </a:extLst>
          </p:cNvPr>
          <p:cNvSpPr/>
          <p:nvPr/>
        </p:nvSpPr>
        <p:spPr>
          <a:xfrm>
            <a:off x="8515570" y="1943170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57B2A72-EBCF-4674-99B3-30156000EFBA}"/>
              </a:ext>
            </a:extLst>
          </p:cNvPr>
          <p:cNvSpPr/>
          <p:nvPr/>
        </p:nvSpPr>
        <p:spPr>
          <a:xfrm>
            <a:off x="8399657" y="2069762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4BF9F05-413F-4D24-9475-F5046BDC84A0}"/>
              </a:ext>
            </a:extLst>
          </p:cNvPr>
          <p:cNvSpPr/>
          <p:nvPr/>
        </p:nvSpPr>
        <p:spPr>
          <a:xfrm>
            <a:off x="8515569" y="206976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6222856-6F28-4104-85D1-EE1E741814D5}"/>
              </a:ext>
            </a:extLst>
          </p:cNvPr>
          <p:cNvCxnSpPr>
            <a:cxnSpLocks/>
          </p:cNvCxnSpPr>
          <p:nvPr/>
        </p:nvCxnSpPr>
        <p:spPr>
          <a:xfrm>
            <a:off x="8887820" y="1948549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96607-8ECF-4E86-8A43-EADCEA6BBA33}"/>
              </a:ext>
            </a:extLst>
          </p:cNvPr>
          <p:cNvCxnSpPr>
            <a:cxnSpLocks/>
          </p:cNvCxnSpPr>
          <p:nvPr/>
        </p:nvCxnSpPr>
        <p:spPr>
          <a:xfrm>
            <a:off x="8889613" y="1998751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7E8DA2A-5555-4646-BE34-A227C7C75508}"/>
              </a:ext>
            </a:extLst>
          </p:cNvPr>
          <p:cNvCxnSpPr>
            <a:cxnSpLocks/>
          </p:cNvCxnSpPr>
          <p:nvPr/>
        </p:nvCxnSpPr>
        <p:spPr>
          <a:xfrm>
            <a:off x="8894994" y="2068675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2575D73-121D-4227-A3B0-145C2E89026F}"/>
              </a:ext>
            </a:extLst>
          </p:cNvPr>
          <p:cNvCxnSpPr>
            <a:cxnSpLocks/>
          </p:cNvCxnSpPr>
          <p:nvPr/>
        </p:nvCxnSpPr>
        <p:spPr>
          <a:xfrm>
            <a:off x="8896787" y="2118877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더하기 기호 79">
            <a:extLst>
              <a:ext uri="{FF2B5EF4-FFF2-40B4-BE49-F238E27FC236}">
                <a16:creationId xmlns:a16="http://schemas.microsoft.com/office/drawing/2014/main" id="{39C352AB-332C-4A84-88CB-D5C78D8A15A7}"/>
              </a:ext>
            </a:extLst>
          </p:cNvPr>
          <p:cNvSpPr/>
          <p:nvPr/>
        </p:nvSpPr>
        <p:spPr>
          <a:xfrm>
            <a:off x="1352206" y="2970107"/>
            <a:ext cx="679315" cy="695864"/>
          </a:xfrm>
          <a:prstGeom prst="mathPlus">
            <a:avLst>
              <a:gd name="adj1" fmla="val 99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F552CA-1A0D-495B-9990-8179294AE1AD}"/>
              </a:ext>
            </a:extLst>
          </p:cNvPr>
          <p:cNvSpPr txBox="1"/>
          <p:nvPr/>
        </p:nvSpPr>
        <p:spPr>
          <a:xfrm>
            <a:off x="1285539" y="3747220"/>
            <a:ext cx="1025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아이디어 </a:t>
            </a:r>
            <a:b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올리기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AEC0E53C-C9D0-450F-9F77-06798CDF5500}"/>
              </a:ext>
            </a:extLst>
          </p:cNvPr>
          <p:cNvCxnSpPr/>
          <p:nvPr/>
        </p:nvCxnSpPr>
        <p:spPr>
          <a:xfrm>
            <a:off x="3201064" y="3824288"/>
            <a:ext cx="2134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04C86A-8A87-4F8A-93F5-DC2E6E1F36D5}"/>
              </a:ext>
            </a:extLst>
          </p:cNvPr>
          <p:cNvSpPr txBox="1"/>
          <p:nvPr/>
        </p:nvSpPr>
        <p:spPr>
          <a:xfrm>
            <a:off x="3824789" y="6640764"/>
            <a:ext cx="2156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&lt; </a:t>
            </a:r>
            <a:r>
              <a:rPr lang="en-US" altLang="ko-KR" sz="1100" b="1" dirty="0"/>
              <a:t>1</a:t>
            </a:r>
            <a:r>
              <a:rPr lang="en-US" altLang="ko-KR" sz="1050" dirty="0"/>
              <a:t> 2 3 …. 10 &gt;</a:t>
            </a:r>
            <a:endParaRPr lang="ko-KR" altLang="en-US" sz="105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725AC6-09FE-4349-BA95-F5B95A876893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08F42B-9323-4901-8373-55188B7BC56C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CF91BF-63FA-47D0-A343-7BC025474BF7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소통하기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108C411-CB3B-4C17-B980-58E9074C6F51}"/>
              </a:ext>
            </a:extLst>
          </p:cNvPr>
          <p:cNvSpPr txBox="1"/>
          <p:nvPr/>
        </p:nvSpPr>
        <p:spPr>
          <a:xfrm>
            <a:off x="9973237" y="898164"/>
            <a:ext cx="203989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올린 이미지는 </a:t>
            </a:r>
            <a:r>
              <a:rPr lang="ko-KR" altLang="en-US" sz="900" dirty="0" err="1"/>
              <a:t>우클릭</a:t>
            </a:r>
            <a:r>
              <a:rPr lang="ko-KR" altLang="en-US" sz="900" dirty="0"/>
              <a:t> 혹은 하단의 이미지의 </a:t>
            </a:r>
            <a:r>
              <a:rPr lang="en-US" altLang="ko-KR" sz="900" dirty="0"/>
              <a:t>X</a:t>
            </a:r>
            <a:r>
              <a:rPr lang="ko-KR" altLang="en-US" sz="900" dirty="0"/>
              <a:t>를 클릭하여 삭제가 가능하다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endParaRPr lang="en-US" altLang="ko-KR" sz="9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rgbClr val="FF0000"/>
                </a:solidFill>
              </a:rPr>
              <a:t>삭제 시 이미지가 보드에서 삭제되며 하단의 첨부 이미지도 함께 삭제된다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86" name="화살표: 위쪽 85">
            <a:extLst>
              <a:ext uri="{FF2B5EF4-FFF2-40B4-BE49-F238E27FC236}">
                <a16:creationId xmlns:a16="http://schemas.microsoft.com/office/drawing/2014/main" id="{9D350155-D2C2-4794-AF6C-5BAB39C07491}"/>
              </a:ext>
            </a:extLst>
          </p:cNvPr>
          <p:cNvSpPr/>
          <p:nvPr/>
        </p:nvSpPr>
        <p:spPr>
          <a:xfrm rot="20307538">
            <a:off x="4205355" y="1826840"/>
            <a:ext cx="170880" cy="272502"/>
          </a:xfrm>
          <a:prstGeom prst="upArrow">
            <a:avLst>
              <a:gd name="adj1" fmla="val 16848"/>
              <a:gd name="adj2" fmla="val 1266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65CC4AF3-E515-4892-B2E1-6566B98699AD}"/>
              </a:ext>
            </a:extLst>
          </p:cNvPr>
          <p:cNvGrpSpPr/>
          <p:nvPr/>
        </p:nvGrpSpPr>
        <p:grpSpPr>
          <a:xfrm>
            <a:off x="1180929" y="1089026"/>
            <a:ext cx="6470806" cy="5031742"/>
            <a:chOff x="1180929" y="-126517"/>
            <a:chExt cx="6470806" cy="6247285"/>
          </a:xfrm>
        </p:grpSpPr>
        <p:sp>
          <p:nvSpPr>
            <p:cNvPr id="101" name="화살표: 갈매기형 수장 100">
              <a:extLst>
                <a:ext uri="{FF2B5EF4-FFF2-40B4-BE49-F238E27FC236}">
                  <a16:creationId xmlns:a16="http://schemas.microsoft.com/office/drawing/2014/main" id="{B8763F9C-FF0E-4287-8448-28AE1BD70ABB}"/>
                </a:ext>
              </a:extLst>
            </p:cNvPr>
            <p:cNvSpPr/>
            <p:nvPr/>
          </p:nvSpPr>
          <p:spPr>
            <a:xfrm rot="5400000">
              <a:off x="4631120" y="87099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39E8E12-DD5C-4B2F-B8DE-0328D1C4E8CB}"/>
                </a:ext>
              </a:extLst>
            </p:cNvPr>
            <p:cNvSpPr txBox="1"/>
            <p:nvPr/>
          </p:nvSpPr>
          <p:spPr>
            <a:xfrm>
              <a:off x="3605994" y="855062"/>
              <a:ext cx="2205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</a:t>
              </a:r>
              <a:r>
                <a:rPr lang="en-US" altLang="ko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astet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Cage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</a:p>
          </p:txBody>
        </p: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B5B65E33-8A24-41F8-97E6-2CDF871EE8E5}"/>
                </a:ext>
              </a:extLst>
            </p:cNvPr>
            <p:cNvGrpSpPr/>
            <p:nvPr/>
          </p:nvGrpSpPr>
          <p:grpSpPr>
            <a:xfrm>
              <a:off x="2856152" y="2266569"/>
              <a:ext cx="1937275" cy="2102943"/>
              <a:chOff x="6995392" y="2178422"/>
              <a:chExt cx="2100665" cy="2092363"/>
            </a:xfrm>
          </p:grpSpPr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5CE05727-6134-42D2-926E-F29C6D3A0830}"/>
                  </a:ext>
                </a:extLst>
              </p:cNvPr>
              <p:cNvSpPr/>
              <p:nvPr/>
            </p:nvSpPr>
            <p:spPr>
              <a:xfrm>
                <a:off x="6995392" y="2178422"/>
                <a:ext cx="2100665" cy="209236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05BC4E3C-6576-46B8-9769-D785AE926A9F}"/>
                  </a:ext>
                </a:extLst>
              </p:cNvPr>
              <p:cNvSpPr txBox="1"/>
              <p:nvPr/>
            </p:nvSpPr>
            <p:spPr>
              <a:xfrm>
                <a:off x="7545422" y="3070713"/>
                <a:ext cx="1112044" cy="42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아이디어</a:t>
                </a:r>
                <a:b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이미지</a:t>
                </a:r>
              </a:p>
            </p:txBody>
          </p:sp>
          <p:sp>
            <p:nvSpPr>
              <p:cNvPr id="131" name="하트 130">
                <a:extLst>
                  <a:ext uri="{FF2B5EF4-FFF2-40B4-BE49-F238E27FC236}">
                    <a16:creationId xmlns:a16="http://schemas.microsoft.com/office/drawing/2014/main" id="{D658903A-8F62-4C0D-AC3D-BEBD4C4CEBFD}"/>
                  </a:ext>
                </a:extLst>
              </p:cNvPr>
              <p:cNvSpPr/>
              <p:nvPr/>
            </p:nvSpPr>
            <p:spPr>
              <a:xfrm>
                <a:off x="8820108" y="4039454"/>
                <a:ext cx="153632" cy="123574"/>
              </a:xfrm>
              <a:prstGeom prst="hear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354FC280-C6D4-4C9A-817C-E7E813E13429}"/>
                </a:ext>
              </a:extLst>
            </p:cNvPr>
            <p:cNvGrpSpPr/>
            <p:nvPr/>
          </p:nvGrpSpPr>
          <p:grpSpPr>
            <a:xfrm>
              <a:off x="4978996" y="2266568"/>
              <a:ext cx="1937275" cy="2102943"/>
              <a:chOff x="6995392" y="2178422"/>
              <a:chExt cx="2100665" cy="2092363"/>
            </a:xfrm>
          </p:grpSpPr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9A1DA01F-6426-4064-A8DD-874357E4BA89}"/>
                  </a:ext>
                </a:extLst>
              </p:cNvPr>
              <p:cNvSpPr/>
              <p:nvPr/>
            </p:nvSpPr>
            <p:spPr>
              <a:xfrm>
                <a:off x="6995392" y="2178422"/>
                <a:ext cx="2100665" cy="209236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2E93BCA-DD61-48A7-A4EB-70EBB8747DAB}"/>
                  </a:ext>
                </a:extLst>
              </p:cNvPr>
              <p:cNvSpPr txBox="1"/>
              <p:nvPr/>
            </p:nvSpPr>
            <p:spPr>
              <a:xfrm>
                <a:off x="7545422" y="3070713"/>
                <a:ext cx="1112044" cy="42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아이디어</a:t>
                </a:r>
                <a:b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이미지</a:t>
                </a:r>
              </a:p>
            </p:txBody>
          </p:sp>
          <p:sp>
            <p:nvSpPr>
              <p:cNvPr id="128" name="하트 127">
                <a:extLst>
                  <a:ext uri="{FF2B5EF4-FFF2-40B4-BE49-F238E27FC236}">
                    <a16:creationId xmlns:a16="http://schemas.microsoft.com/office/drawing/2014/main" id="{17B0B6F8-2E53-40D5-A52A-97BCECCC4883}"/>
                  </a:ext>
                </a:extLst>
              </p:cNvPr>
              <p:cNvSpPr/>
              <p:nvPr/>
            </p:nvSpPr>
            <p:spPr>
              <a:xfrm>
                <a:off x="8820108" y="4039454"/>
                <a:ext cx="153632" cy="123574"/>
              </a:xfrm>
              <a:prstGeom prst="hear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7D25BA4-1215-40F0-91F7-EA66BB356940}"/>
                </a:ext>
              </a:extLst>
            </p:cNvPr>
            <p:cNvSpPr/>
            <p:nvPr/>
          </p:nvSpPr>
          <p:spPr>
            <a:xfrm>
              <a:off x="1285539" y="1916679"/>
              <a:ext cx="812650" cy="28185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신규등록순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B92521A-26DD-4B4B-B722-1123ED999D7D}"/>
                </a:ext>
              </a:extLst>
            </p:cNvPr>
            <p:cNvSpPr/>
            <p:nvPr/>
          </p:nvSpPr>
          <p:spPr>
            <a:xfrm>
              <a:off x="2101024" y="1916679"/>
              <a:ext cx="812650" cy="28185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리뷰많은순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1" name="더하기 기호 110">
              <a:extLst>
                <a:ext uri="{FF2B5EF4-FFF2-40B4-BE49-F238E27FC236}">
                  <a16:creationId xmlns:a16="http://schemas.microsoft.com/office/drawing/2014/main" id="{C071CF49-8B62-4049-A98F-31DE9E8ED878}"/>
                </a:ext>
              </a:extLst>
            </p:cNvPr>
            <p:cNvSpPr/>
            <p:nvPr/>
          </p:nvSpPr>
          <p:spPr>
            <a:xfrm>
              <a:off x="1352206" y="2970107"/>
              <a:ext cx="679315" cy="695864"/>
            </a:xfrm>
            <a:prstGeom prst="mathPlus">
              <a:avLst>
                <a:gd name="adj1" fmla="val 992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2A4417C-990C-4771-9216-A7B076B0F895}"/>
                </a:ext>
              </a:extLst>
            </p:cNvPr>
            <p:cNvSpPr txBox="1"/>
            <p:nvPr/>
          </p:nvSpPr>
          <p:spPr>
            <a:xfrm>
              <a:off x="1285539" y="3747220"/>
              <a:ext cx="102554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 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올리기</a:t>
              </a: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23C207E7-E1B1-4D07-B9EA-FBCE161939AE}"/>
                </a:ext>
              </a:extLst>
            </p:cNvPr>
            <p:cNvGrpSpPr/>
            <p:nvPr/>
          </p:nvGrpSpPr>
          <p:grpSpPr>
            <a:xfrm>
              <a:off x="1180929" y="-126517"/>
              <a:ext cx="6470806" cy="6247285"/>
              <a:chOff x="931857" y="665347"/>
              <a:chExt cx="6470806" cy="6247285"/>
            </a:xfrm>
          </p:grpSpPr>
          <p:grpSp>
            <p:nvGrpSpPr>
              <p:cNvPr id="117" name="그룹 116">
                <a:extLst>
                  <a:ext uri="{FF2B5EF4-FFF2-40B4-BE49-F238E27FC236}">
                    <a16:creationId xmlns:a16="http://schemas.microsoft.com/office/drawing/2014/main" id="{6073E633-9C69-49A7-8959-0709AE8168BB}"/>
                  </a:ext>
                </a:extLst>
              </p:cNvPr>
              <p:cNvGrpSpPr/>
              <p:nvPr/>
            </p:nvGrpSpPr>
            <p:grpSpPr>
              <a:xfrm>
                <a:off x="931857" y="665347"/>
                <a:ext cx="6470806" cy="6247285"/>
                <a:chOff x="6995392" y="2060803"/>
                <a:chExt cx="1977976" cy="2209982"/>
              </a:xfrm>
              <a:solidFill>
                <a:schemeClr val="bg1"/>
              </a:solidFill>
            </p:grpSpPr>
            <p:sp>
              <p:nvSpPr>
                <p:cNvPr id="124" name="직사각형 123">
                  <a:extLst>
                    <a:ext uri="{FF2B5EF4-FFF2-40B4-BE49-F238E27FC236}">
                      <a16:creationId xmlns:a16="http://schemas.microsoft.com/office/drawing/2014/main" id="{FD0231DD-27AA-418A-B3F2-9AEF43BE26AE}"/>
                    </a:ext>
                  </a:extLst>
                </p:cNvPr>
                <p:cNvSpPr/>
                <p:nvPr/>
              </p:nvSpPr>
              <p:spPr>
                <a:xfrm>
                  <a:off x="6995392" y="2060803"/>
                  <a:ext cx="1977976" cy="2209982"/>
                </a:xfrm>
                <a:prstGeom prst="rect">
                  <a:avLst/>
                </a:prstGeom>
                <a:grpFill/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F5EE5557-B26A-4A4B-ABA3-144F6EC56CE9}"/>
                    </a:ext>
                  </a:extLst>
                </p:cNvPr>
                <p:cNvSpPr txBox="1"/>
                <p:nvPr/>
              </p:nvSpPr>
              <p:spPr>
                <a:xfrm>
                  <a:off x="7545422" y="3070713"/>
                  <a:ext cx="1112044" cy="10127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endParaRPr lang="ko-KR" altLang="en-US" sz="11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B4689C3D-AD6B-4049-BD31-55542E355493}"/>
                  </a:ext>
                </a:extLst>
              </p:cNvPr>
              <p:cNvSpPr/>
              <p:nvPr/>
            </p:nvSpPr>
            <p:spPr>
              <a:xfrm>
                <a:off x="1152042" y="1837046"/>
                <a:ext cx="6101955" cy="31874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9" name="그림 118">
                <a:extLst>
                  <a:ext uri="{FF2B5EF4-FFF2-40B4-BE49-F238E27FC236}">
                    <a16:creationId xmlns:a16="http://schemas.microsoft.com/office/drawing/2014/main" id="{33DFDFEB-FB16-452C-9A67-6AFA14A001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8112" y="1144301"/>
                <a:ext cx="6101955" cy="689185"/>
              </a:xfrm>
              <a:prstGeom prst="rect">
                <a:avLst/>
              </a:prstGeom>
            </p:spPr>
          </p:pic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2AD8B52B-B141-40D4-BD1A-CF10F3BE958F}"/>
                  </a:ext>
                </a:extLst>
              </p:cNvPr>
              <p:cNvSpPr/>
              <p:nvPr/>
            </p:nvSpPr>
            <p:spPr>
              <a:xfrm>
                <a:off x="1162882" y="5111935"/>
                <a:ext cx="1469607" cy="11826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550B5D84-D6F7-4B20-905D-07CC1273A378}"/>
                  </a:ext>
                </a:extLst>
              </p:cNvPr>
              <p:cNvSpPr/>
              <p:nvPr/>
            </p:nvSpPr>
            <p:spPr>
              <a:xfrm>
                <a:off x="2716615" y="5111934"/>
                <a:ext cx="1469607" cy="11826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tx1"/>
                    </a:solidFill>
                  </a:rPr>
                  <a:t>첨부 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8A457147-0818-4CBC-BC25-1FEAFACB620B}"/>
                  </a:ext>
                </a:extLst>
              </p:cNvPr>
              <p:cNvSpPr/>
              <p:nvPr/>
            </p:nvSpPr>
            <p:spPr>
              <a:xfrm>
                <a:off x="4254228" y="5111934"/>
                <a:ext cx="1469607" cy="11826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tx1"/>
                    </a:solidFill>
                  </a:rPr>
                  <a:t>첨부 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048E9B4-4264-4FA9-8F70-B933FA431E3B}"/>
                  </a:ext>
                </a:extLst>
              </p:cNvPr>
              <p:cNvSpPr/>
              <p:nvPr/>
            </p:nvSpPr>
            <p:spPr>
              <a:xfrm>
                <a:off x="5785995" y="5114804"/>
                <a:ext cx="1469607" cy="11826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tx1"/>
                    </a:solidFill>
                  </a:rPr>
                  <a:t>첨부 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DDD5FDD-6ECE-4EAD-A4E3-19048BCFEC8F}"/>
                </a:ext>
              </a:extLst>
            </p:cNvPr>
            <p:cNvSpPr txBox="1"/>
            <p:nvPr/>
          </p:nvSpPr>
          <p:spPr>
            <a:xfrm>
              <a:off x="3265090" y="5621131"/>
              <a:ext cx="2452717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올리기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49DC4130-1FA3-464C-B9F8-135B6AE58AF4}"/>
                </a:ext>
              </a:extLst>
            </p:cNvPr>
            <p:cNvSpPr/>
            <p:nvPr/>
          </p:nvSpPr>
          <p:spPr>
            <a:xfrm>
              <a:off x="3265173" y="-36476"/>
              <a:ext cx="2365976" cy="3142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제목 </a:t>
              </a:r>
              <a:r>
                <a:rPr lang="en-US" altLang="ko-KR" sz="1400" dirty="0">
                  <a:solidFill>
                    <a:schemeClr val="tx1"/>
                  </a:solidFill>
                </a:rPr>
                <a:t>: </a:t>
              </a:r>
              <a:r>
                <a:rPr lang="ko-KR" altLang="en-US" sz="1400" dirty="0">
                  <a:solidFill>
                    <a:schemeClr val="tx1"/>
                  </a:solidFill>
                </a:rPr>
                <a:t>노랑샴푸</a:t>
              </a:r>
            </a:p>
          </p:txBody>
        </p:sp>
        <p:sp>
          <p:nvSpPr>
            <p:cNvPr id="116" name="곱하기 기호 115">
              <a:extLst>
                <a:ext uri="{FF2B5EF4-FFF2-40B4-BE49-F238E27FC236}">
                  <a16:creationId xmlns:a16="http://schemas.microsoft.com/office/drawing/2014/main" id="{087F24FD-9433-4DF7-91C4-9AD994915EA7}"/>
                </a:ext>
              </a:extLst>
            </p:cNvPr>
            <p:cNvSpPr/>
            <p:nvPr/>
          </p:nvSpPr>
          <p:spPr>
            <a:xfrm>
              <a:off x="7270850" y="-94784"/>
              <a:ext cx="347421" cy="340659"/>
            </a:xfrm>
            <a:prstGeom prst="mathMultiply">
              <a:avLst>
                <a:gd name="adj1" fmla="val 10888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6799C5F0-1BBA-41D2-B0B8-676B99DDDCEA}"/>
              </a:ext>
            </a:extLst>
          </p:cNvPr>
          <p:cNvGrpSpPr/>
          <p:nvPr/>
        </p:nvGrpSpPr>
        <p:grpSpPr>
          <a:xfrm>
            <a:off x="1446794" y="2093036"/>
            <a:ext cx="2148909" cy="1731251"/>
            <a:chOff x="9178834" y="2057962"/>
            <a:chExt cx="3073104" cy="2370890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BEDBA5ED-F205-47B8-8E32-34DA1B280DC9}"/>
                </a:ext>
              </a:extLst>
            </p:cNvPr>
            <p:cNvGrpSpPr/>
            <p:nvPr/>
          </p:nvGrpSpPr>
          <p:grpSpPr>
            <a:xfrm>
              <a:off x="9178834" y="2057962"/>
              <a:ext cx="3073104" cy="2370890"/>
              <a:chOff x="1488954" y="1145762"/>
              <a:chExt cx="3073104" cy="2370890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CA535E94-8A13-4878-9722-7A75A8538466}"/>
                  </a:ext>
                </a:extLst>
              </p:cNvPr>
              <p:cNvSpPr/>
              <p:nvPr/>
            </p:nvSpPr>
            <p:spPr>
              <a:xfrm>
                <a:off x="1505712" y="1149017"/>
                <a:ext cx="3018891" cy="23375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tx1"/>
                    </a:solidFill>
                  </a:rPr>
                  <a:t>첨부 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91678D79-68D5-4A36-9D4C-761FC30883F7}"/>
                  </a:ext>
                </a:extLst>
              </p:cNvPr>
              <p:cNvSpPr/>
              <p:nvPr/>
            </p:nvSpPr>
            <p:spPr>
              <a:xfrm>
                <a:off x="4458298" y="1145762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EE7BDD1B-29C6-4C9B-BE9B-ADCD527FC68D}"/>
                  </a:ext>
                </a:extLst>
              </p:cNvPr>
              <p:cNvSpPr/>
              <p:nvPr/>
            </p:nvSpPr>
            <p:spPr>
              <a:xfrm>
                <a:off x="4460697" y="3396666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406607EF-598F-4D8F-A0C3-7168583DD956}"/>
                  </a:ext>
                </a:extLst>
              </p:cNvPr>
              <p:cNvSpPr/>
              <p:nvPr/>
            </p:nvSpPr>
            <p:spPr>
              <a:xfrm>
                <a:off x="1488954" y="1158559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D9A58C83-454D-4DF7-AFA7-0FF98C038F2D}"/>
                  </a:ext>
                </a:extLst>
              </p:cNvPr>
              <p:cNvSpPr/>
              <p:nvPr/>
            </p:nvSpPr>
            <p:spPr>
              <a:xfrm>
                <a:off x="2934732" y="1150303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35687E17-1BAB-45AF-9B08-8F92821752F4}"/>
                  </a:ext>
                </a:extLst>
              </p:cNvPr>
              <p:cNvSpPr/>
              <p:nvPr/>
            </p:nvSpPr>
            <p:spPr>
              <a:xfrm>
                <a:off x="4484271" y="2239433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01C14BB1-2A0A-479F-97B3-E82AB103A44B}"/>
                  </a:ext>
                </a:extLst>
              </p:cNvPr>
              <p:cNvSpPr/>
              <p:nvPr/>
            </p:nvSpPr>
            <p:spPr>
              <a:xfrm>
                <a:off x="2975648" y="3433525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25F4B414-2851-47F8-9F46-48303E54C702}"/>
                </a:ext>
              </a:extLst>
            </p:cNvPr>
            <p:cNvSpPr/>
            <p:nvPr/>
          </p:nvSpPr>
          <p:spPr>
            <a:xfrm>
              <a:off x="9215819" y="4301592"/>
              <a:ext cx="77787" cy="8312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9441F5B0-EFE6-49C0-9113-7C5670A537B9}"/>
                </a:ext>
              </a:extLst>
            </p:cNvPr>
            <p:cNvSpPr/>
            <p:nvPr/>
          </p:nvSpPr>
          <p:spPr>
            <a:xfrm>
              <a:off x="9181408" y="3102010"/>
              <a:ext cx="77787" cy="8312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62D5C77-61C4-493B-A877-66E1830DB456}"/>
              </a:ext>
            </a:extLst>
          </p:cNvPr>
          <p:cNvSpPr/>
          <p:nvPr/>
        </p:nvSpPr>
        <p:spPr>
          <a:xfrm>
            <a:off x="1409967" y="4020574"/>
            <a:ext cx="2365976" cy="314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해당 제품은 아래와 같아요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곱하기 기호 87">
            <a:extLst>
              <a:ext uri="{FF2B5EF4-FFF2-40B4-BE49-F238E27FC236}">
                <a16:creationId xmlns:a16="http://schemas.microsoft.com/office/drawing/2014/main" id="{C813A681-1005-4E20-92B3-F1700D19884F}"/>
              </a:ext>
            </a:extLst>
          </p:cNvPr>
          <p:cNvSpPr/>
          <p:nvPr/>
        </p:nvSpPr>
        <p:spPr>
          <a:xfrm>
            <a:off x="2540448" y="4647917"/>
            <a:ext cx="347421" cy="340659"/>
          </a:xfrm>
          <a:prstGeom prst="mathMultiply">
            <a:avLst>
              <a:gd name="adj1" fmla="val 10888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0E51DDA2-4ADF-4040-9A3C-4DCD8F802A88}"/>
              </a:ext>
            </a:extLst>
          </p:cNvPr>
          <p:cNvGrpSpPr/>
          <p:nvPr/>
        </p:nvGrpSpPr>
        <p:grpSpPr>
          <a:xfrm>
            <a:off x="4770833" y="234086"/>
            <a:ext cx="888108" cy="509194"/>
            <a:chOff x="9973237" y="231289"/>
            <a:chExt cx="2100665" cy="509194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F6DD43CA-11AA-4804-AD78-951F00EA4252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A677D33-8A9A-4199-9F6B-1D20AC3AB6C3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955215E-4A45-4A97-A3AE-1CAD52A39480}"/>
              </a:ext>
            </a:extLst>
          </p:cNvPr>
          <p:cNvGrpSpPr/>
          <p:nvPr/>
        </p:nvGrpSpPr>
        <p:grpSpPr>
          <a:xfrm>
            <a:off x="5744828" y="224504"/>
            <a:ext cx="4130955" cy="509194"/>
            <a:chOff x="9973237" y="231289"/>
            <a:chExt cx="2100665" cy="509194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A63F3EFE-D68A-4079-8616-618464589C1C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B924B82-E77D-411D-8A0F-2FEDC78B17DC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첨부된 이미지의 삭제가 가능하다</a:t>
              </a:r>
              <a:r>
                <a:rPr lang="en-US" altLang="ko-KR" sz="9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66499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4687A7D-A3BD-4965-AE06-21A329E312A6}"/>
              </a:ext>
            </a:extLst>
          </p:cNvPr>
          <p:cNvSpPr/>
          <p:nvPr/>
        </p:nvSpPr>
        <p:spPr>
          <a:xfrm rot="5400000">
            <a:off x="4631120" y="870993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027EB-74F9-4FCF-B235-E68E53C06DA1}"/>
              </a:ext>
            </a:extLst>
          </p:cNvPr>
          <p:cNvSpPr txBox="1"/>
          <p:nvPr/>
        </p:nvSpPr>
        <p:spPr>
          <a:xfrm>
            <a:off x="276112" y="840174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5D760-0910-4A78-8B1A-3093A68F6118}"/>
              </a:ext>
            </a:extLst>
          </p:cNvPr>
          <p:cNvSpPr txBox="1"/>
          <p:nvPr/>
        </p:nvSpPr>
        <p:spPr>
          <a:xfrm>
            <a:off x="3605994" y="855062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42FFB551-64CB-46AC-B5CA-E9220D2C6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856527"/>
            <a:ext cx="187123" cy="19834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2AF059-E6DF-48DA-ADD5-7738AACFDD59}"/>
              </a:ext>
            </a:extLst>
          </p:cNvPr>
          <p:cNvGrpSpPr/>
          <p:nvPr/>
        </p:nvGrpSpPr>
        <p:grpSpPr>
          <a:xfrm>
            <a:off x="1022353" y="1274060"/>
            <a:ext cx="7303873" cy="538776"/>
            <a:chOff x="1022353" y="2068720"/>
            <a:chExt cx="7303873" cy="5387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D9128E-771C-4D24-A818-960664B981CE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B43FB4-E449-4024-BAB9-76588F63A315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77C9AB-BE74-4D31-A2D2-68B6C7CB53AB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CA66F99-1D3B-4788-BA43-54099DE36445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E37262-E838-4FA4-A3BB-FB9FE1AE8AF9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87A6EC-B291-4FFB-A952-606650049CE2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23" name="그래픽 22" descr="크리켓">
              <a:extLst>
                <a:ext uri="{FF2B5EF4-FFF2-40B4-BE49-F238E27FC236}">
                  <a16:creationId xmlns:a16="http://schemas.microsoft.com/office/drawing/2014/main" id="{1FF1A094-AB83-4D76-A377-38959A02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2D49A10-6AA6-4D21-A377-E71B8C092D22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4563BB-6AFF-469F-9ADD-081FDFFCF859}"/>
              </a:ext>
            </a:extLst>
          </p:cNvPr>
          <p:cNvCxnSpPr>
            <a:cxnSpLocks/>
          </p:cNvCxnSpPr>
          <p:nvPr/>
        </p:nvCxnSpPr>
        <p:spPr>
          <a:xfrm>
            <a:off x="209104" y="1844165"/>
            <a:ext cx="9463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8F28B0-D40C-4DCA-AB7F-4358E2779BB7}"/>
              </a:ext>
            </a:extLst>
          </p:cNvPr>
          <p:cNvSpPr/>
          <p:nvPr/>
        </p:nvSpPr>
        <p:spPr>
          <a:xfrm>
            <a:off x="703279" y="2266572"/>
            <a:ext cx="1937275" cy="210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6D88E3-8913-466E-9A96-4ADB0E6E8BA3}"/>
              </a:ext>
            </a:extLst>
          </p:cNvPr>
          <p:cNvGrpSpPr/>
          <p:nvPr/>
        </p:nvGrpSpPr>
        <p:grpSpPr>
          <a:xfrm>
            <a:off x="7131869" y="2266570"/>
            <a:ext cx="1937275" cy="2102943"/>
            <a:chOff x="6995392" y="2178422"/>
            <a:chExt cx="2100665" cy="209236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805BC77-CCE3-4CE8-B441-CE5A9ECF9816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E29D11-0E40-4E47-8404-46E5CD0D3338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33" name="하트 32">
              <a:extLst>
                <a:ext uri="{FF2B5EF4-FFF2-40B4-BE49-F238E27FC236}">
                  <a16:creationId xmlns:a16="http://schemas.microsoft.com/office/drawing/2014/main" id="{51D83B65-EB7A-4885-A9FE-8FCF1FF41DF8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FCD48C6-F95C-47D2-995D-E8E2408A73A2}"/>
              </a:ext>
            </a:extLst>
          </p:cNvPr>
          <p:cNvGrpSpPr/>
          <p:nvPr/>
        </p:nvGrpSpPr>
        <p:grpSpPr>
          <a:xfrm>
            <a:off x="2856152" y="2266569"/>
            <a:ext cx="1937275" cy="2102943"/>
            <a:chOff x="6995392" y="2178422"/>
            <a:chExt cx="2100665" cy="209236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66F7F59-9622-4B86-8233-F7C2274CAEB3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CAB3E43-CC9C-4FEE-A7A0-8D1D6105E601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37" name="하트 36">
              <a:extLst>
                <a:ext uri="{FF2B5EF4-FFF2-40B4-BE49-F238E27FC236}">
                  <a16:creationId xmlns:a16="http://schemas.microsoft.com/office/drawing/2014/main" id="{4C312CDA-F1E1-43D0-BF1E-FF9FB2B56C13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5E5EE55-BE4B-4B4B-A3B2-D6C75DFFFF7F}"/>
              </a:ext>
            </a:extLst>
          </p:cNvPr>
          <p:cNvGrpSpPr/>
          <p:nvPr/>
        </p:nvGrpSpPr>
        <p:grpSpPr>
          <a:xfrm>
            <a:off x="4978996" y="2266568"/>
            <a:ext cx="1937275" cy="2102943"/>
            <a:chOff x="6995392" y="2178422"/>
            <a:chExt cx="2100665" cy="209236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6735362-FD1A-449F-9363-2E6A15967E4A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266F2F-9FF3-4F75-A39F-BE0C23676170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1" name="하트 40">
              <a:extLst>
                <a:ext uri="{FF2B5EF4-FFF2-40B4-BE49-F238E27FC236}">
                  <a16:creationId xmlns:a16="http://schemas.microsoft.com/office/drawing/2014/main" id="{9E347873-6A4A-4583-A446-4070DC03E952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5F1DCF1-718E-40E9-B0F2-9B394F7558E1}"/>
              </a:ext>
            </a:extLst>
          </p:cNvPr>
          <p:cNvGrpSpPr/>
          <p:nvPr/>
        </p:nvGrpSpPr>
        <p:grpSpPr>
          <a:xfrm>
            <a:off x="715895" y="4532472"/>
            <a:ext cx="1937275" cy="2102943"/>
            <a:chOff x="6995392" y="2178422"/>
            <a:chExt cx="2100665" cy="209236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6E9375C-B904-4759-A632-FF0E544E30C4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140A72D-5672-44DD-B5F0-8E3FA1AC9E92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 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5" name="하트 44">
              <a:extLst>
                <a:ext uri="{FF2B5EF4-FFF2-40B4-BE49-F238E27FC236}">
                  <a16:creationId xmlns:a16="http://schemas.microsoft.com/office/drawing/2014/main" id="{F94FE8BC-F9EE-4C84-9115-D9EFE8E3CA2F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DB10863-4B1E-40CA-B0E3-DB66BD4D3F58}"/>
              </a:ext>
            </a:extLst>
          </p:cNvPr>
          <p:cNvGrpSpPr/>
          <p:nvPr/>
        </p:nvGrpSpPr>
        <p:grpSpPr>
          <a:xfrm>
            <a:off x="7144485" y="4532470"/>
            <a:ext cx="1937275" cy="2102943"/>
            <a:chOff x="6995392" y="2178422"/>
            <a:chExt cx="2100665" cy="209236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441CEC2-A04E-4E7D-BA4C-5060D36EE4A9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D49F8C6-524B-4629-B18B-95BA90C28C52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9" name="하트 48">
              <a:extLst>
                <a:ext uri="{FF2B5EF4-FFF2-40B4-BE49-F238E27FC236}">
                  <a16:creationId xmlns:a16="http://schemas.microsoft.com/office/drawing/2014/main" id="{841BBEBB-988F-4E9A-B70E-1A7D5C2221AA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B748654-6EC3-4D4B-8F75-24B2449F5C73}"/>
              </a:ext>
            </a:extLst>
          </p:cNvPr>
          <p:cNvGrpSpPr/>
          <p:nvPr/>
        </p:nvGrpSpPr>
        <p:grpSpPr>
          <a:xfrm>
            <a:off x="2868768" y="4532469"/>
            <a:ext cx="1937275" cy="2102943"/>
            <a:chOff x="6995392" y="2178422"/>
            <a:chExt cx="2100665" cy="2092363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604A97-2B86-4B51-BAF7-3625FC83EB5F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45C9F0-1881-4200-B527-66C2736A0F68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53" name="하트 52">
              <a:extLst>
                <a:ext uri="{FF2B5EF4-FFF2-40B4-BE49-F238E27FC236}">
                  <a16:creationId xmlns:a16="http://schemas.microsoft.com/office/drawing/2014/main" id="{21E9E594-7DBA-4A59-A29A-141D2C441303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1C20891-5FFC-4D09-8C0D-64BB99117BC2}"/>
              </a:ext>
            </a:extLst>
          </p:cNvPr>
          <p:cNvGrpSpPr/>
          <p:nvPr/>
        </p:nvGrpSpPr>
        <p:grpSpPr>
          <a:xfrm>
            <a:off x="4991612" y="4532468"/>
            <a:ext cx="1937275" cy="2102943"/>
            <a:chOff x="6995392" y="2178422"/>
            <a:chExt cx="2100665" cy="209236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2143A2D-62AF-45DB-834F-C1F8CE2F7B9E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4DEDA92-63F4-4A7D-AA82-8D4D5B5BF10A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57" name="하트 56">
              <a:extLst>
                <a:ext uri="{FF2B5EF4-FFF2-40B4-BE49-F238E27FC236}">
                  <a16:creationId xmlns:a16="http://schemas.microsoft.com/office/drawing/2014/main" id="{87D1F89E-501D-45D5-BCC5-C5440BE16D2A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EA67160-9BB5-471E-B523-BB76023783D2}"/>
              </a:ext>
            </a:extLst>
          </p:cNvPr>
          <p:cNvSpPr/>
          <p:nvPr/>
        </p:nvSpPr>
        <p:spPr>
          <a:xfrm>
            <a:off x="695325" y="1916679"/>
            <a:ext cx="590214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10</a:t>
            </a:r>
            <a:r>
              <a:rPr lang="ko-KR" altLang="en-US" sz="1050" b="1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85C68E1-2274-42B0-8500-5128A55C1994}"/>
              </a:ext>
            </a:extLst>
          </p:cNvPr>
          <p:cNvSpPr/>
          <p:nvPr/>
        </p:nvSpPr>
        <p:spPr>
          <a:xfrm>
            <a:off x="1285539" y="1916679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신규등록순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C295107-11C2-40C7-825C-36A474812539}"/>
              </a:ext>
            </a:extLst>
          </p:cNvPr>
          <p:cNvSpPr/>
          <p:nvPr/>
        </p:nvSpPr>
        <p:spPr>
          <a:xfrm>
            <a:off x="2101024" y="1916679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리뷰많은순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8AE42C6-FAA6-4AF3-A3C8-2AF610BB1C61}"/>
              </a:ext>
            </a:extLst>
          </p:cNvPr>
          <p:cNvSpPr/>
          <p:nvPr/>
        </p:nvSpPr>
        <p:spPr>
          <a:xfrm>
            <a:off x="2923965" y="1916679"/>
            <a:ext cx="5176543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EDE4573-D800-4CAC-B1E3-C1BB39CDE2AF}"/>
              </a:ext>
            </a:extLst>
          </p:cNvPr>
          <p:cNvSpPr/>
          <p:nvPr/>
        </p:nvSpPr>
        <p:spPr>
          <a:xfrm>
            <a:off x="7309372" y="1916679"/>
            <a:ext cx="791135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40</a:t>
            </a:r>
            <a:r>
              <a:rPr lang="ko-KR" altLang="en-US" sz="800" dirty="0" err="1">
                <a:solidFill>
                  <a:schemeClr val="tx1"/>
                </a:solidFill>
              </a:rPr>
              <a:t>개씩보기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550564D-DC39-41C3-8291-7ABAE3169B89}"/>
              </a:ext>
            </a:extLst>
          </p:cNvPr>
          <p:cNvSpPr/>
          <p:nvPr/>
        </p:nvSpPr>
        <p:spPr>
          <a:xfrm>
            <a:off x="8116643" y="1946139"/>
            <a:ext cx="217105" cy="237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화살표: 갈매기형 수장 66">
            <a:extLst>
              <a:ext uri="{FF2B5EF4-FFF2-40B4-BE49-F238E27FC236}">
                <a16:creationId xmlns:a16="http://schemas.microsoft.com/office/drawing/2014/main" id="{2C72D626-7220-4200-AB39-5DE5E06DDB40}"/>
              </a:ext>
            </a:extLst>
          </p:cNvPr>
          <p:cNvSpPr/>
          <p:nvPr/>
        </p:nvSpPr>
        <p:spPr>
          <a:xfrm rot="5400000">
            <a:off x="8167551" y="2005284"/>
            <a:ext cx="104396" cy="107685"/>
          </a:xfrm>
          <a:prstGeom prst="chevron">
            <a:avLst>
              <a:gd name="adj" fmla="val 7322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CD22EA-F7A9-4931-B701-7AC8EEA18FBC}"/>
              </a:ext>
            </a:extLst>
          </p:cNvPr>
          <p:cNvSpPr/>
          <p:nvPr/>
        </p:nvSpPr>
        <p:spPr>
          <a:xfrm>
            <a:off x="8344039" y="1892786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2C12CF0-2C50-45F1-B5EE-B7235AFB540A}"/>
              </a:ext>
            </a:extLst>
          </p:cNvPr>
          <p:cNvSpPr/>
          <p:nvPr/>
        </p:nvSpPr>
        <p:spPr>
          <a:xfrm>
            <a:off x="8737706" y="1893374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AE71DAA-84F0-4A86-8121-C673B0BE3E66}"/>
              </a:ext>
            </a:extLst>
          </p:cNvPr>
          <p:cNvSpPr/>
          <p:nvPr/>
        </p:nvSpPr>
        <p:spPr>
          <a:xfrm>
            <a:off x="8777233" y="1943170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4567CCC-EFA2-4C32-BF0B-3F00A9DDDA90}"/>
              </a:ext>
            </a:extLst>
          </p:cNvPr>
          <p:cNvSpPr/>
          <p:nvPr/>
        </p:nvSpPr>
        <p:spPr>
          <a:xfrm>
            <a:off x="8777233" y="206976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26D3008-DF73-4D80-8A17-2E9AF740D4FD}"/>
              </a:ext>
            </a:extLst>
          </p:cNvPr>
          <p:cNvSpPr/>
          <p:nvPr/>
        </p:nvSpPr>
        <p:spPr>
          <a:xfrm>
            <a:off x="8399657" y="194317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34984C3-3FDB-4446-845D-7F4C46563825}"/>
              </a:ext>
            </a:extLst>
          </p:cNvPr>
          <p:cNvSpPr/>
          <p:nvPr/>
        </p:nvSpPr>
        <p:spPr>
          <a:xfrm>
            <a:off x="8515570" y="1943170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57B2A72-EBCF-4674-99B3-30156000EFBA}"/>
              </a:ext>
            </a:extLst>
          </p:cNvPr>
          <p:cNvSpPr/>
          <p:nvPr/>
        </p:nvSpPr>
        <p:spPr>
          <a:xfrm>
            <a:off x="8399657" y="2069762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4BF9F05-413F-4D24-9475-F5046BDC84A0}"/>
              </a:ext>
            </a:extLst>
          </p:cNvPr>
          <p:cNvSpPr/>
          <p:nvPr/>
        </p:nvSpPr>
        <p:spPr>
          <a:xfrm>
            <a:off x="8515569" y="206976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6222856-6F28-4104-85D1-EE1E741814D5}"/>
              </a:ext>
            </a:extLst>
          </p:cNvPr>
          <p:cNvCxnSpPr>
            <a:cxnSpLocks/>
          </p:cNvCxnSpPr>
          <p:nvPr/>
        </p:nvCxnSpPr>
        <p:spPr>
          <a:xfrm>
            <a:off x="8887820" y="1948549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96607-8ECF-4E86-8A43-EADCEA6BBA33}"/>
              </a:ext>
            </a:extLst>
          </p:cNvPr>
          <p:cNvCxnSpPr>
            <a:cxnSpLocks/>
          </p:cNvCxnSpPr>
          <p:nvPr/>
        </p:nvCxnSpPr>
        <p:spPr>
          <a:xfrm>
            <a:off x="8889613" y="1998751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7E8DA2A-5555-4646-BE34-A227C7C75508}"/>
              </a:ext>
            </a:extLst>
          </p:cNvPr>
          <p:cNvCxnSpPr>
            <a:cxnSpLocks/>
          </p:cNvCxnSpPr>
          <p:nvPr/>
        </p:nvCxnSpPr>
        <p:spPr>
          <a:xfrm>
            <a:off x="8894994" y="2068675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2575D73-121D-4227-A3B0-145C2E89026F}"/>
              </a:ext>
            </a:extLst>
          </p:cNvPr>
          <p:cNvCxnSpPr>
            <a:cxnSpLocks/>
          </p:cNvCxnSpPr>
          <p:nvPr/>
        </p:nvCxnSpPr>
        <p:spPr>
          <a:xfrm>
            <a:off x="8896787" y="2118877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더하기 기호 79">
            <a:extLst>
              <a:ext uri="{FF2B5EF4-FFF2-40B4-BE49-F238E27FC236}">
                <a16:creationId xmlns:a16="http://schemas.microsoft.com/office/drawing/2014/main" id="{39C352AB-332C-4A84-88CB-D5C78D8A15A7}"/>
              </a:ext>
            </a:extLst>
          </p:cNvPr>
          <p:cNvSpPr/>
          <p:nvPr/>
        </p:nvSpPr>
        <p:spPr>
          <a:xfrm>
            <a:off x="1352206" y="2970107"/>
            <a:ext cx="679315" cy="695864"/>
          </a:xfrm>
          <a:prstGeom prst="mathPlus">
            <a:avLst>
              <a:gd name="adj1" fmla="val 99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F552CA-1A0D-495B-9990-8179294AE1AD}"/>
              </a:ext>
            </a:extLst>
          </p:cNvPr>
          <p:cNvSpPr txBox="1"/>
          <p:nvPr/>
        </p:nvSpPr>
        <p:spPr>
          <a:xfrm>
            <a:off x="1285539" y="3747220"/>
            <a:ext cx="1025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아이디어 </a:t>
            </a:r>
            <a:b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올리기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AEC0E53C-C9D0-450F-9F77-06798CDF5500}"/>
              </a:ext>
            </a:extLst>
          </p:cNvPr>
          <p:cNvCxnSpPr/>
          <p:nvPr/>
        </p:nvCxnSpPr>
        <p:spPr>
          <a:xfrm>
            <a:off x="3201064" y="3824288"/>
            <a:ext cx="2134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904C86A-8A87-4F8A-93F5-DC2E6E1F36D5}"/>
              </a:ext>
            </a:extLst>
          </p:cNvPr>
          <p:cNvSpPr txBox="1"/>
          <p:nvPr/>
        </p:nvSpPr>
        <p:spPr>
          <a:xfrm>
            <a:off x="3824789" y="6640764"/>
            <a:ext cx="2156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&lt; </a:t>
            </a:r>
            <a:r>
              <a:rPr lang="en-US" altLang="ko-KR" sz="1100" b="1" dirty="0"/>
              <a:t>1</a:t>
            </a:r>
            <a:r>
              <a:rPr lang="en-US" altLang="ko-KR" sz="1050" dirty="0"/>
              <a:t> 2 3 …. 10 &gt;</a:t>
            </a:r>
            <a:endParaRPr lang="ko-KR" altLang="en-US" sz="105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725AC6-09FE-4349-BA95-F5B95A876893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08F42B-9323-4901-8373-55188B7BC56C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CF91BF-63FA-47D0-A343-7BC025474BF7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소통하기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108C411-CB3B-4C17-B980-58E9074C6F51}"/>
              </a:ext>
            </a:extLst>
          </p:cNvPr>
          <p:cNvSpPr txBox="1"/>
          <p:nvPr/>
        </p:nvSpPr>
        <p:spPr>
          <a:xfrm>
            <a:off x="9973237" y="898164"/>
            <a:ext cx="203989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올린 이미지는 </a:t>
            </a:r>
            <a:r>
              <a:rPr lang="ko-KR" altLang="en-US" sz="900" dirty="0" err="1"/>
              <a:t>우클릭</a:t>
            </a:r>
            <a:r>
              <a:rPr lang="ko-KR" altLang="en-US" sz="900" dirty="0"/>
              <a:t> 혹은 하단의 이미지의 </a:t>
            </a:r>
            <a:r>
              <a:rPr lang="en-US" altLang="ko-KR" sz="900" dirty="0"/>
              <a:t>X</a:t>
            </a:r>
            <a:r>
              <a:rPr lang="ko-KR" altLang="en-US" sz="900" dirty="0"/>
              <a:t>를 클릭하여 삭제가 가능하다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endParaRPr lang="en-US" altLang="ko-KR" sz="9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rgbClr val="FF0000"/>
                </a:solidFill>
              </a:rPr>
              <a:t>삭제 시 이미지가 보드에서 삭제되며 하단의 첨부 이미지도 함께 삭제된다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86" name="화살표: 위쪽 85">
            <a:extLst>
              <a:ext uri="{FF2B5EF4-FFF2-40B4-BE49-F238E27FC236}">
                <a16:creationId xmlns:a16="http://schemas.microsoft.com/office/drawing/2014/main" id="{9D350155-D2C2-4794-AF6C-5BAB39C07491}"/>
              </a:ext>
            </a:extLst>
          </p:cNvPr>
          <p:cNvSpPr/>
          <p:nvPr/>
        </p:nvSpPr>
        <p:spPr>
          <a:xfrm rot="20307538">
            <a:off x="4205355" y="1826840"/>
            <a:ext cx="170880" cy="272502"/>
          </a:xfrm>
          <a:prstGeom prst="upArrow">
            <a:avLst>
              <a:gd name="adj1" fmla="val 16848"/>
              <a:gd name="adj2" fmla="val 1266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65CC4AF3-E515-4892-B2E1-6566B98699AD}"/>
              </a:ext>
            </a:extLst>
          </p:cNvPr>
          <p:cNvGrpSpPr/>
          <p:nvPr/>
        </p:nvGrpSpPr>
        <p:grpSpPr>
          <a:xfrm>
            <a:off x="1180929" y="1089026"/>
            <a:ext cx="6470806" cy="5031742"/>
            <a:chOff x="1180929" y="-126517"/>
            <a:chExt cx="6470806" cy="6247285"/>
          </a:xfrm>
        </p:grpSpPr>
        <p:sp>
          <p:nvSpPr>
            <p:cNvPr id="101" name="화살표: 갈매기형 수장 100">
              <a:extLst>
                <a:ext uri="{FF2B5EF4-FFF2-40B4-BE49-F238E27FC236}">
                  <a16:creationId xmlns:a16="http://schemas.microsoft.com/office/drawing/2014/main" id="{B8763F9C-FF0E-4287-8448-28AE1BD70ABB}"/>
                </a:ext>
              </a:extLst>
            </p:cNvPr>
            <p:cNvSpPr/>
            <p:nvPr/>
          </p:nvSpPr>
          <p:spPr>
            <a:xfrm rot="5400000">
              <a:off x="4631120" y="87099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39E8E12-DD5C-4B2F-B8DE-0328D1C4E8CB}"/>
                </a:ext>
              </a:extLst>
            </p:cNvPr>
            <p:cNvSpPr txBox="1"/>
            <p:nvPr/>
          </p:nvSpPr>
          <p:spPr>
            <a:xfrm>
              <a:off x="3605994" y="855062"/>
              <a:ext cx="2205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</a:t>
              </a:r>
              <a:r>
                <a:rPr lang="en-US" altLang="ko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astet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Cage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</a:p>
          </p:txBody>
        </p: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B5B65E33-8A24-41F8-97E6-2CDF871EE8E5}"/>
                </a:ext>
              </a:extLst>
            </p:cNvPr>
            <p:cNvGrpSpPr/>
            <p:nvPr/>
          </p:nvGrpSpPr>
          <p:grpSpPr>
            <a:xfrm>
              <a:off x="2856152" y="2266569"/>
              <a:ext cx="1937275" cy="2102943"/>
              <a:chOff x="6995392" y="2178422"/>
              <a:chExt cx="2100665" cy="2092363"/>
            </a:xfrm>
          </p:grpSpPr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5CE05727-6134-42D2-926E-F29C6D3A0830}"/>
                  </a:ext>
                </a:extLst>
              </p:cNvPr>
              <p:cNvSpPr/>
              <p:nvPr/>
            </p:nvSpPr>
            <p:spPr>
              <a:xfrm>
                <a:off x="6995392" y="2178422"/>
                <a:ext cx="2100665" cy="209236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05BC4E3C-6576-46B8-9769-D785AE926A9F}"/>
                  </a:ext>
                </a:extLst>
              </p:cNvPr>
              <p:cNvSpPr txBox="1"/>
              <p:nvPr/>
            </p:nvSpPr>
            <p:spPr>
              <a:xfrm>
                <a:off x="7545422" y="3070713"/>
                <a:ext cx="1112044" cy="42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아이디어</a:t>
                </a:r>
                <a:b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이미지</a:t>
                </a:r>
              </a:p>
            </p:txBody>
          </p:sp>
          <p:sp>
            <p:nvSpPr>
              <p:cNvPr id="131" name="하트 130">
                <a:extLst>
                  <a:ext uri="{FF2B5EF4-FFF2-40B4-BE49-F238E27FC236}">
                    <a16:creationId xmlns:a16="http://schemas.microsoft.com/office/drawing/2014/main" id="{D658903A-8F62-4C0D-AC3D-BEBD4C4CEBFD}"/>
                  </a:ext>
                </a:extLst>
              </p:cNvPr>
              <p:cNvSpPr/>
              <p:nvPr/>
            </p:nvSpPr>
            <p:spPr>
              <a:xfrm>
                <a:off x="8820108" y="4039454"/>
                <a:ext cx="153632" cy="123574"/>
              </a:xfrm>
              <a:prstGeom prst="hear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354FC280-C6D4-4C9A-817C-E7E813E13429}"/>
                </a:ext>
              </a:extLst>
            </p:cNvPr>
            <p:cNvGrpSpPr/>
            <p:nvPr/>
          </p:nvGrpSpPr>
          <p:grpSpPr>
            <a:xfrm>
              <a:off x="4978996" y="2266568"/>
              <a:ext cx="1937275" cy="2102943"/>
              <a:chOff x="6995392" y="2178422"/>
              <a:chExt cx="2100665" cy="2092363"/>
            </a:xfrm>
          </p:grpSpPr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9A1DA01F-6426-4064-A8DD-874357E4BA89}"/>
                  </a:ext>
                </a:extLst>
              </p:cNvPr>
              <p:cNvSpPr/>
              <p:nvPr/>
            </p:nvSpPr>
            <p:spPr>
              <a:xfrm>
                <a:off x="6995392" y="2178422"/>
                <a:ext cx="2100665" cy="209236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72E93BCA-DD61-48A7-A4EB-70EBB8747DAB}"/>
                  </a:ext>
                </a:extLst>
              </p:cNvPr>
              <p:cNvSpPr txBox="1"/>
              <p:nvPr/>
            </p:nvSpPr>
            <p:spPr>
              <a:xfrm>
                <a:off x="7545422" y="3070713"/>
                <a:ext cx="1112044" cy="42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아이디어</a:t>
                </a:r>
                <a:b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이미지</a:t>
                </a:r>
              </a:p>
            </p:txBody>
          </p:sp>
          <p:sp>
            <p:nvSpPr>
              <p:cNvPr id="128" name="하트 127">
                <a:extLst>
                  <a:ext uri="{FF2B5EF4-FFF2-40B4-BE49-F238E27FC236}">
                    <a16:creationId xmlns:a16="http://schemas.microsoft.com/office/drawing/2014/main" id="{17B0B6F8-2E53-40D5-A52A-97BCECCC4883}"/>
                  </a:ext>
                </a:extLst>
              </p:cNvPr>
              <p:cNvSpPr/>
              <p:nvPr/>
            </p:nvSpPr>
            <p:spPr>
              <a:xfrm>
                <a:off x="8820108" y="4039454"/>
                <a:ext cx="153632" cy="123574"/>
              </a:xfrm>
              <a:prstGeom prst="hear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7D25BA4-1215-40F0-91F7-EA66BB356940}"/>
                </a:ext>
              </a:extLst>
            </p:cNvPr>
            <p:cNvSpPr/>
            <p:nvPr/>
          </p:nvSpPr>
          <p:spPr>
            <a:xfrm>
              <a:off x="1285539" y="1916679"/>
              <a:ext cx="812650" cy="28185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신규등록순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9B92521A-26DD-4B4B-B722-1123ED999D7D}"/>
                </a:ext>
              </a:extLst>
            </p:cNvPr>
            <p:cNvSpPr/>
            <p:nvPr/>
          </p:nvSpPr>
          <p:spPr>
            <a:xfrm>
              <a:off x="2101024" y="1916679"/>
              <a:ext cx="812650" cy="28185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리뷰많은순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1" name="더하기 기호 110">
              <a:extLst>
                <a:ext uri="{FF2B5EF4-FFF2-40B4-BE49-F238E27FC236}">
                  <a16:creationId xmlns:a16="http://schemas.microsoft.com/office/drawing/2014/main" id="{C071CF49-8B62-4049-A98F-31DE9E8ED878}"/>
                </a:ext>
              </a:extLst>
            </p:cNvPr>
            <p:cNvSpPr/>
            <p:nvPr/>
          </p:nvSpPr>
          <p:spPr>
            <a:xfrm>
              <a:off x="1352206" y="2970107"/>
              <a:ext cx="679315" cy="695864"/>
            </a:xfrm>
            <a:prstGeom prst="mathPlus">
              <a:avLst>
                <a:gd name="adj1" fmla="val 992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2A4417C-990C-4771-9216-A7B076B0F895}"/>
                </a:ext>
              </a:extLst>
            </p:cNvPr>
            <p:cNvSpPr txBox="1"/>
            <p:nvPr/>
          </p:nvSpPr>
          <p:spPr>
            <a:xfrm>
              <a:off x="1285539" y="3747220"/>
              <a:ext cx="102554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 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올리기</a:t>
              </a: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23C207E7-E1B1-4D07-B9EA-FBCE161939AE}"/>
                </a:ext>
              </a:extLst>
            </p:cNvPr>
            <p:cNvGrpSpPr/>
            <p:nvPr/>
          </p:nvGrpSpPr>
          <p:grpSpPr>
            <a:xfrm>
              <a:off x="1180929" y="-126517"/>
              <a:ext cx="6470806" cy="6247285"/>
              <a:chOff x="931857" y="665347"/>
              <a:chExt cx="6470806" cy="6247285"/>
            </a:xfrm>
          </p:grpSpPr>
          <p:grpSp>
            <p:nvGrpSpPr>
              <p:cNvPr id="117" name="그룹 116">
                <a:extLst>
                  <a:ext uri="{FF2B5EF4-FFF2-40B4-BE49-F238E27FC236}">
                    <a16:creationId xmlns:a16="http://schemas.microsoft.com/office/drawing/2014/main" id="{6073E633-9C69-49A7-8959-0709AE8168BB}"/>
                  </a:ext>
                </a:extLst>
              </p:cNvPr>
              <p:cNvGrpSpPr/>
              <p:nvPr/>
            </p:nvGrpSpPr>
            <p:grpSpPr>
              <a:xfrm>
                <a:off x="931857" y="665347"/>
                <a:ext cx="6470806" cy="6247285"/>
                <a:chOff x="6995392" y="2060803"/>
                <a:chExt cx="1977976" cy="2209982"/>
              </a:xfrm>
              <a:solidFill>
                <a:schemeClr val="bg1"/>
              </a:solidFill>
            </p:grpSpPr>
            <p:sp>
              <p:nvSpPr>
                <p:cNvPr id="124" name="직사각형 123">
                  <a:extLst>
                    <a:ext uri="{FF2B5EF4-FFF2-40B4-BE49-F238E27FC236}">
                      <a16:creationId xmlns:a16="http://schemas.microsoft.com/office/drawing/2014/main" id="{FD0231DD-27AA-418A-B3F2-9AEF43BE26AE}"/>
                    </a:ext>
                  </a:extLst>
                </p:cNvPr>
                <p:cNvSpPr/>
                <p:nvPr/>
              </p:nvSpPr>
              <p:spPr>
                <a:xfrm>
                  <a:off x="6995392" y="2060803"/>
                  <a:ext cx="1977976" cy="2209982"/>
                </a:xfrm>
                <a:prstGeom prst="rect">
                  <a:avLst/>
                </a:prstGeom>
                <a:grpFill/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F5EE5557-B26A-4A4B-ABA3-144F6EC56CE9}"/>
                    </a:ext>
                  </a:extLst>
                </p:cNvPr>
                <p:cNvSpPr txBox="1"/>
                <p:nvPr/>
              </p:nvSpPr>
              <p:spPr>
                <a:xfrm>
                  <a:off x="7545422" y="3070713"/>
                  <a:ext cx="1112044" cy="10127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endParaRPr lang="ko-KR" altLang="en-US" sz="11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B4689C3D-AD6B-4049-BD31-55542E355493}"/>
                  </a:ext>
                </a:extLst>
              </p:cNvPr>
              <p:cNvSpPr/>
              <p:nvPr/>
            </p:nvSpPr>
            <p:spPr>
              <a:xfrm>
                <a:off x="1152042" y="1837046"/>
                <a:ext cx="6101955" cy="31874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9" name="그림 118">
                <a:extLst>
                  <a:ext uri="{FF2B5EF4-FFF2-40B4-BE49-F238E27FC236}">
                    <a16:creationId xmlns:a16="http://schemas.microsoft.com/office/drawing/2014/main" id="{33DFDFEB-FB16-452C-9A67-6AFA14A001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8112" y="1144301"/>
                <a:ext cx="6101955" cy="689185"/>
              </a:xfrm>
              <a:prstGeom prst="rect">
                <a:avLst/>
              </a:prstGeom>
            </p:spPr>
          </p:pic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2AD8B52B-B141-40D4-BD1A-CF10F3BE958F}"/>
                  </a:ext>
                </a:extLst>
              </p:cNvPr>
              <p:cNvSpPr/>
              <p:nvPr/>
            </p:nvSpPr>
            <p:spPr>
              <a:xfrm>
                <a:off x="1162882" y="5111935"/>
                <a:ext cx="1469607" cy="11826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550B5D84-D6F7-4B20-905D-07CC1273A378}"/>
                  </a:ext>
                </a:extLst>
              </p:cNvPr>
              <p:cNvSpPr/>
              <p:nvPr/>
            </p:nvSpPr>
            <p:spPr>
              <a:xfrm>
                <a:off x="2716615" y="5111934"/>
                <a:ext cx="1469607" cy="11826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tx1"/>
                    </a:solidFill>
                  </a:rPr>
                  <a:t>첨부 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8A457147-0818-4CBC-BC25-1FEAFACB620B}"/>
                  </a:ext>
                </a:extLst>
              </p:cNvPr>
              <p:cNvSpPr/>
              <p:nvPr/>
            </p:nvSpPr>
            <p:spPr>
              <a:xfrm>
                <a:off x="4254228" y="5111934"/>
                <a:ext cx="1469607" cy="11826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tx1"/>
                    </a:solidFill>
                  </a:rPr>
                  <a:t>첨부 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048E9B4-4264-4FA9-8F70-B933FA431E3B}"/>
                  </a:ext>
                </a:extLst>
              </p:cNvPr>
              <p:cNvSpPr/>
              <p:nvPr/>
            </p:nvSpPr>
            <p:spPr>
              <a:xfrm>
                <a:off x="5785995" y="5114804"/>
                <a:ext cx="1469607" cy="11826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tx1"/>
                    </a:solidFill>
                  </a:rPr>
                  <a:t>첨부 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DDD5FDD-6ECE-4EAD-A4E3-19048BCFEC8F}"/>
                </a:ext>
              </a:extLst>
            </p:cNvPr>
            <p:cNvSpPr txBox="1"/>
            <p:nvPr/>
          </p:nvSpPr>
          <p:spPr>
            <a:xfrm>
              <a:off x="3265090" y="5621131"/>
              <a:ext cx="2452717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올리기</a:t>
              </a: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49DC4130-1FA3-464C-B9F8-135B6AE58AF4}"/>
                </a:ext>
              </a:extLst>
            </p:cNvPr>
            <p:cNvSpPr/>
            <p:nvPr/>
          </p:nvSpPr>
          <p:spPr>
            <a:xfrm>
              <a:off x="3265173" y="-36476"/>
              <a:ext cx="2365976" cy="3142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제목 </a:t>
              </a:r>
              <a:r>
                <a:rPr lang="en-US" altLang="ko-KR" sz="1400" dirty="0">
                  <a:solidFill>
                    <a:schemeClr val="tx1"/>
                  </a:solidFill>
                </a:rPr>
                <a:t>: </a:t>
              </a:r>
              <a:r>
                <a:rPr lang="ko-KR" altLang="en-US" sz="1400" dirty="0">
                  <a:solidFill>
                    <a:schemeClr val="tx1"/>
                  </a:solidFill>
                </a:rPr>
                <a:t>노랑샴푸</a:t>
              </a:r>
            </a:p>
          </p:txBody>
        </p:sp>
        <p:sp>
          <p:nvSpPr>
            <p:cNvPr id="116" name="곱하기 기호 115">
              <a:extLst>
                <a:ext uri="{FF2B5EF4-FFF2-40B4-BE49-F238E27FC236}">
                  <a16:creationId xmlns:a16="http://schemas.microsoft.com/office/drawing/2014/main" id="{087F24FD-9433-4DF7-91C4-9AD994915EA7}"/>
                </a:ext>
              </a:extLst>
            </p:cNvPr>
            <p:cNvSpPr/>
            <p:nvPr/>
          </p:nvSpPr>
          <p:spPr>
            <a:xfrm>
              <a:off x="7270850" y="-94784"/>
              <a:ext cx="347421" cy="340659"/>
            </a:xfrm>
            <a:prstGeom prst="mathMultiply">
              <a:avLst>
                <a:gd name="adj1" fmla="val 10888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6799C5F0-1BBA-41D2-B0B8-676B99DDDCEA}"/>
              </a:ext>
            </a:extLst>
          </p:cNvPr>
          <p:cNvGrpSpPr/>
          <p:nvPr/>
        </p:nvGrpSpPr>
        <p:grpSpPr>
          <a:xfrm>
            <a:off x="1446794" y="2093036"/>
            <a:ext cx="2148909" cy="1731251"/>
            <a:chOff x="9178834" y="2057962"/>
            <a:chExt cx="3073104" cy="2370890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BEDBA5ED-F205-47B8-8E32-34DA1B280DC9}"/>
                </a:ext>
              </a:extLst>
            </p:cNvPr>
            <p:cNvGrpSpPr/>
            <p:nvPr/>
          </p:nvGrpSpPr>
          <p:grpSpPr>
            <a:xfrm>
              <a:off x="9178834" y="2057962"/>
              <a:ext cx="3073104" cy="2370890"/>
              <a:chOff x="1488954" y="1145762"/>
              <a:chExt cx="3073104" cy="2370890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CA535E94-8A13-4878-9722-7A75A8538466}"/>
                  </a:ext>
                </a:extLst>
              </p:cNvPr>
              <p:cNvSpPr/>
              <p:nvPr/>
            </p:nvSpPr>
            <p:spPr>
              <a:xfrm>
                <a:off x="1505712" y="1149017"/>
                <a:ext cx="3018891" cy="23375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tx1"/>
                    </a:solidFill>
                  </a:rPr>
                  <a:t>첨부 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91678D79-68D5-4A36-9D4C-761FC30883F7}"/>
                  </a:ext>
                </a:extLst>
              </p:cNvPr>
              <p:cNvSpPr/>
              <p:nvPr/>
            </p:nvSpPr>
            <p:spPr>
              <a:xfrm>
                <a:off x="4458298" y="1145762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EE7BDD1B-29C6-4C9B-BE9B-ADCD527FC68D}"/>
                  </a:ext>
                </a:extLst>
              </p:cNvPr>
              <p:cNvSpPr/>
              <p:nvPr/>
            </p:nvSpPr>
            <p:spPr>
              <a:xfrm>
                <a:off x="4460697" y="3396666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406607EF-598F-4D8F-A0C3-7168583DD956}"/>
                  </a:ext>
                </a:extLst>
              </p:cNvPr>
              <p:cNvSpPr/>
              <p:nvPr/>
            </p:nvSpPr>
            <p:spPr>
              <a:xfrm>
                <a:off x="1488954" y="1158559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D9A58C83-454D-4DF7-AFA7-0FF98C038F2D}"/>
                  </a:ext>
                </a:extLst>
              </p:cNvPr>
              <p:cNvSpPr/>
              <p:nvPr/>
            </p:nvSpPr>
            <p:spPr>
              <a:xfrm>
                <a:off x="2934732" y="1150303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35687E17-1BAB-45AF-9B08-8F92821752F4}"/>
                  </a:ext>
                </a:extLst>
              </p:cNvPr>
              <p:cNvSpPr/>
              <p:nvPr/>
            </p:nvSpPr>
            <p:spPr>
              <a:xfrm>
                <a:off x="4484271" y="2239433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01C14BB1-2A0A-479F-97B3-E82AB103A44B}"/>
                  </a:ext>
                </a:extLst>
              </p:cNvPr>
              <p:cNvSpPr/>
              <p:nvPr/>
            </p:nvSpPr>
            <p:spPr>
              <a:xfrm>
                <a:off x="2975648" y="3433525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25F4B414-2851-47F8-9F46-48303E54C702}"/>
                </a:ext>
              </a:extLst>
            </p:cNvPr>
            <p:cNvSpPr/>
            <p:nvPr/>
          </p:nvSpPr>
          <p:spPr>
            <a:xfrm>
              <a:off x="9215819" y="4301592"/>
              <a:ext cx="77787" cy="8312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9441F5B0-EFE6-49C0-9113-7C5670A537B9}"/>
                </a:ext>
              </a:extLst>
            </p:cNvPr>
            <p:cNvSpPr/>
            <p:nvPr/>
          </p:nvSpPr>
          <p:spPr>
            <a:xfrm>
              <a:off x="9181408" y="3102010"/>
              <a:ext cx="77787" cy="8312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62D5C77-61C4-493B-A877-66E1830DB456}"/>
              </a:ext>
            </a:extLst>
          </p:cNvPr>
          <p:cNvSpPr/>
          <p:nvPr/>
        </p:nvSpPr>
        <p:spPr>
          <a:xfrm>
            <a:off x="1409967" y="4020574"/>
            <a:ext cx="2365976" cy="314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해당 제품은 아래와 같아요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곱하기 기호 87">
            <a:extLst>
              <a:ext uri="{FF2B5EF4-FFF2-40B4-BE49-F238E27FC236}">
                <a16:creationId xmlns:a16="http://schemas.microsoft.com/office/drawing/2014/main" id="{C813A681-1005-4E20-92B3-F1700D19884F}"/>
              </a:ext>
            </a:extLst>
          </p:cNvPr>
          <p:cNvSpPr/>
          <p:nvPr/>
        </p:nvSpPr>
        <p:spPr>
          <a:xfrm>
            <a:off x="2540448" y="4647917"/>
            <a:ext cx="347421" cy="340659"/>
          </a:xfrm>
          <a:prstGeom prst="mathMultiply">
            <a:avLst>
              <a:gd name="adj1" fmla="val 10888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0E51DDA2-4ADF-4040-9A3C-4DCD8F802A88}"/>
              </a:ext>
            </a:extLst>
          </p:cNvPr>
          <p:cNvGrpSpPr/>
          <p:nvPr/>
        </p:nvGrpSpPr>
        <p:grpSpPr>
          <a:xfrm>
            <a:off x="4770833" y="234086"/>
            <a:ext cx="888108" cy="509194"/>
            <a:chOff x="9973237" y="231289"/>
            <a:chExt cx="2100665" cy="509194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F6DD43CA-11AA-4804-AD78-951F00EA4252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A677D33-8A9A-4199-9F6B-1D20AC3AB6C3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955215E-4A45-4A97-A3AE-1CAD52A39480}"/>
              </a:ext>
            </a:extLst>
          </p:cNvPr>
          <p:cNvGrpSpPr/>
          <p:nvPr/>
        </p:nvGrpSpPr>
        <p:grpSpPr>
          <a:xfrm>
            <a:off x="5744828" y="224504"/>
            <a:ext cx="4130955" cy="509194"/>
            <a:chOff x="9973237" y="231289"/>
            <a:chExt cx="2100665" cy="509194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A63F3EFE-D68A-4079-8616-618464589C1C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3B924B82-E77D-411D-8A0F-2FEDC78B17DC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제목이 입력되지 않으면 게시물 등록이 불가능하다</a:t>
              </a:r>
              <a:r>
                <a:rPr lang="en-US" altLang="ko-KR" sz="900" dirty="0"/>
                <a:t>.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4208C6-DDD0-4A16-9327-5F733A6E0695}"/>
              </a:ext>
            </a:extLst>
          </p:cNvPr>
          <p:cNvSpPr/>
          <p:nvPr/>
        </p:nvSpPr>
        <p:spPr>
          <a:xfrm>
            <a:off x="3250366" y="1862186"/>
            <a:ext cx="3637972" cy="98863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제목이 입력되지 않았습니다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88923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4687A7D-A3BD-4965-AE06-21A329E312A6}"/>
              </a:ext>
            </a:extLst>
          </p:cNvPr>
          <p:cNvSpPr/>
          <p:nvPr/>
        </p:nvSpPr>
        <p:spPr>
          <a:xfrm rot="5400000">
            <a:off x="4631120" y="870993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027EB-74F9-4FCF-B235-E68E53C06DA1}"/>
              </a:ext>
            </a:extLst>
          </p:cNvPr>
          <p:cNvSpPr txBox="1"/>
          <p:nvPr/>
        </p:nvSpPr>
        <p:spPr>
          <a:xfrm>
            <a:off x="276112" y="840174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5D760-0910-4A78-8B1A-3093A68F6118}"/>
              </a:ext>
            </a:extLst>
          </p:cNvPr>
          <p:cNvSpPr txBox="1"/>
          <p:nvPr/>
        </p:nvSpPr>
        <p:spPr>
          <a:xfrm>
            <a:off x="3605994" y="855062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42FFB551-64CB-46AC-B5CA-E9220D2C6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856527"/>
            <a:ext cx="187123" cy="19834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2AF059-E6DF-48DA-ADD5-7738AACFDD59}"/>
              </a:ext>
            </a:extLst>
          </p:cNvPr>
          <p:cNvGrpSpPr/>
          <p:nvPr/>
        </p:nvGrpSpPr>
        <p:grpSpPr>
          <a:xfrm>
            <a:off x="1022353" y="1274060"/>
            <a:ext cx="7303873" cy="538776"/>
            <a:chOff x="1022353" y="2068720"/>
            <a:chExt cx="7303873" cy="5387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D9128E-771C-4D24-A818-960664B981CE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B43FB4-E449-4024-BAB9-76588F63A315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77C9AB-BE74-4D31-A2D2-68B6C7CB53AB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CA66F99-1D3B-4788-BA43-54099DE36445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E37262-E838-4FA4-A3BB-FB9FE1AE8AF9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87A6EC-B291-4FFB-A952-606650049CE2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23" name="그래픽 22" descr="크리켓">
              <a:extLst>
                <a:ext uri="{FF2B5EF4-FFF2-40B4-BE49-F238E27FC236}">
                  <a16:creationId xmlns:a16="http://schemas.microsoft.com/office/drawing/2014/main" id="{1FF1A094-AB83-4D76-A377-38959A02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2D49A10-6AA6-4D21-A377-E71B8C092D22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4563BB-6AFF-469F-9ADD-081FDFFCF859}"/>
              </a:ext>
            </a:extLst>
          </p:cNvPr>
          <p:cNvCxnSpPr>
            <a:cxnSpLocks/>
          </p:cNvCxnSpPr>
          <p:nvPr/>
        </p:nvCxnSpPr>
        <p:spPr>
          <a:xfrm>
            <a:off x="209104" y="1844165"/>
            <a:ext cx="9463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8F28B0-D40C-4DCA-AB7F-4358E2779BB7}"/>
              </a:ext>
            </a:extLst>
          </p:cNvPr>
          <p:cNvSpPr/>
          <p:nvPr/>
        </p:nvSpPr>
        <p:spPr>
          <a:xfrm>
            <a:off x="703279" y="2266572"/>
            <a:ext cx="1937275" cy="210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6D88E3-8913-466E-9A96-4ADB0E6E8BA3}"/>
              </a:ext>
            </a:extLst>
          </p:cNvPr>
          <p:cNvGrpSpPr/>
          <p:nvPr/>
        </p:nvGrpSpPr>
        <p:grpSpPr>
          <a:xfrm>
            <a:off x="7131869" y="2266570"/>
            <a:ext cx="1937275" cy="2102943"/>
            <a:chOff x="6995392" y="2178422"/>
            <a:chExt cx="2100665" cy="209236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805BC77-CCE3-4CE8-B441-CE5A9ECF9816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E29D11-0E40-4E47-8404-46E5CD0D3338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33" name="하트 32">
              <a:extLst>
                <a:ext uri="{FF2B5EF4-FFF2-40B4-BE49-F238E27FC236}">
                  <a16:creationId xmlns:a16="http://schemas.microsoft.com/office/drawing/2014/main" id="{51D83B65-EB7A-4885-A9FE-8FCF1FF41DF8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FCD48C6-F95C-47D2-995D-E8E2408A73A2}"/>
              </a:ext>
            </a:extLst>
          </p:cNvPr>
          <p:cNvGrpSpPr/>
          <p:nvPr/>
        </p:nvGrpSpPr>
        <p:grpSpPr>
          <a:xfrm>
            <a:off x="2856152" y="2266569"/>
            <a:ext cx="1937275" cy="2102943"/>
            <a:chOff x="6995392" y="2178422"/>
            <a:chExt cx="2100665" cy="209236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66F7F59-9622-4B86-8233-F7C2274CAEB3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CAB3E43-CC9C-4FEE-A7A0-8D1D6105E601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37" name="하트 36">
              <a:extLst>
                <a:ext uri="{FF2B5EF4-FFF2-40B4-BE49-F238E27FC236}">
                  <a16:creationId xmlns:a16="http://schemas.microsoft.com/office/drawing/2014/main" id="{4C312CDA-F1E1-43D0-BF1E-FF9FB2B56C13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5E5EE55-BE4B-4B4B-A3B2-D6C75DFFFF7F}"/>
              </a:ext>
            </a:extLst>
          </p:cNvPr>
          <p:cNvGrpSpPr/>
          <p:nvPr/>
        </p:nvGrpSpPr>
        <p:grpSpPr>
          <a:xfrm>
            <a:off x="4978996" y="2266568"/>
            <a:ext cx="1937275" cy="2102943"/>
            <a:chOff x="6995392" y="2178422"/>
            <a:chExt cx="2100665" cy="209236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6735362-FD1A-449F-9363-2E6A15967E4A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266F2F-9FF3-4F75-A39F-BE0C23676170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1" name="하트 40">
              <a:extLst>
                <a:ext uri="{FF2B5EF4-FFF2-40B4-BE49-F238E27FC236}">
                  <a16:creationId xmlns:a16="http://schemas.microsoft.com/office/drawing/2014/main" id="{9E347873-6A4A-4583-A446-4070DC03E952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5F1DCF1-718E-40E9-B0F2-9B394F7558E1}"/>
              </a:ext>
            </a:extLst>
          </p:cNvPr>
          <p:cNvGrpSpPr/>
          <p:nvPr/>
        </p:nvGrpSpPr>
        <p:grpSpPr>
          <a:xfrm>
            <a:off x="715895" y="4532472"/>
            <a:ext cx="1937275" cy="2102943"/>
            <a:chOff x="6995392" y="2178422"/>
            <a:chExt cx="2100665" cy="209236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6E9375C-B904-4759-A632-FF0E544E30C4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140A72D-5672-44DD-B5F0-8E3FA1AC9E92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 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5" name="하트 44">
              <a:extLst>
                <a:ext uri="{FF2B5EF4-FFF2-40B4-BE49-F238E27FC236}">
                  <a16:creationId xmlns:a16="http://schemas.microsoft.com/office/drawing/2014/main" id="{F94FE8BC-F9EE-4C84-9115-D9EFE8E3CA2F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DB10863-4B1E-40CA-B0E3-DB66BD4D3F58}"/>
              </a:ext>
            </a:extLst>
          </p:cNvPr>
          <p:cNvGrpSpPr/>
          <p:nvPr/>
        </p:nvGrpSpPr>
        <p:grpSpPr>
          <a:xfrm>
            <a:off x="7144485" y="4532470"/>
            <a:ext cx="1937275" cy="2102943"/>
            <a:chOff x="6995392" y="2178422"/>
            <a:chExt cx="2100665" cy="209236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441CEC2-A04E-4E7D-BA4C-5060D36EE4A9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D49F8C6-524B-4629-B18B-95BA90C28C52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9" name="하트 48">
              <a:extLst>
                <a:ext uri="{FF2B5EF4-FFF2-40B4-BE49-F238E27FC236}">
                  <a16:creationId xmlns:a16="http://schemas.microsoft.com/office/drawing/2014/main" id="{841BBEBB-988F-4E9A-B70E-1A7D5C2221AA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B748654-6EC3-4D4B-8F75-24B2449F5C73}"/>
              </a:ext>
            </a:extLst>
          </p:cNvPr>
          <p:cNvGrpSpPr/>
          <p:nvPr/>
        </p:nvGrpSpPr>
        <p:grpSpPr>
          <a:xfrm>
            <a:off x="2868768" y="4532469"/>
            <a:ext cx="1937275" cy="2102943"/>
            <a:chOff x="6995392" y="2178422"/>
            <a:chExt cx="2100665" cy="2092363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604A97-2B86-4B51-BAF7-3625FC83EB5F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45C9F0-1881-4200-B527-66C2736A0F68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53" name="하트 52">
              <a:extLst>
                <a:ext uri="{FF2B5EF4-FFF2-40B4-BE49-F238E27FC236}">
                  <a16:creationId xmlns:a16="http://schemas.microsoft.com/office/drawing/2014/main" id="{21E9E594-7DBA-4A59-A29A-141D2C441303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1C20891-5FFC-4D09-8C0D-64BB99117BC2}"/>
              </a:ext>
            </a:extLst>
          </p:cNvPr>
          <p:cNvGrpSpPr/>
          <p:nvPr/>
        </p:nvGrpSpPr>
        <p:grpSpPr>
          <a:xfrm>
            <a:off x="4991612" y="4532468"/>
            <a:ext cx="1937275" cy="2102943"/>
            <a:chOff x="6995392" y="2178422"/>
            <a:chExt cx="2100665" cy="209236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2143A2D-62AF-45DB-834F-C1F8CE2F7B9E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4DEDA92-63F4-4A7D-AA82-8D4D5B5BF10A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57" name="하트 56">
              <a:extLst>
                <a:ext uri="{FF2B5EF4-FFF2-40B4-BE49-F238E27FC236}">
                  <a16:creationId xmlns:a16="http://schemas.microsoft.com/office/drawing/2014/main" id="{87D1F89E-501D-45D5-BCC5-C5440BE16D2A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EA67160-9BB5-471E-B523-BB76023783D2}"/>
              </a:ext>
            </a:extLst>
          </p:cNvPr>
          <p:cNvSpPr/>
          <p:nvPr/>
        </p:nvSpPr>
        <p:spPr>
          <a:xfrm>
            <a:off x="695325" y="1916679"/>
            <a:ext cx="590214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10</a:t>
            </a:r>
            <a:r>
              <a:rPr lang="ko-KR" altLang="en-US" sz="1050" b="1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85C68E1-2274-42B0-8500-5128A55C1994}"/>
              </a:ext>
            </a:extLst>
          </p:cNvPr>
          <p:cNvSpPr/>
          <p:nvPr/>
        </p:nvSpPr>
        <p:spPr>
          <a:xfrm>
            <a:off x="1285539" y="1916679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신규등록순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C295107-11C2-40C7-825C-36A474812539}"/>
              </a:ext>
            </a:extLst>
          </p:cNvPr>
          <p:cNvSpPr/>
          <p:nvPr/>
        </p:nvSpPr>
        <p:spPr>
          <a:xfrm>
            <a:off x="2101024" y="1916679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리뷰많은순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8AE42C6-FAA6-4AF3-A3C8-2AF610BB1C61}"/>
              </a:ext>
            </a:extLst>
          </p:cNvPr>
          <p:cNvSpPr/>
          <p:nvPr/>
        </p:nvSpPr>
        <p:spPr>
          <a:xfrm>
            <a:off x="2923965" y="1916679"/>
            <a:ext cx="5176543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EDE4573-D800-4CAC-B1E3-C1BB39CDE2AF}"/>
              </a:ext>
            </a:extLst>
          </p:cNvPr>
          <p:cNvSpPr/>
          <p:nvPr/>
        </p:nvSpPr>
        <p:spPr>
          <a:xfrm>
            <a:off x="7309372" y="1916679"/>
            <a:ext cx="791135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40</a:t>
            </a:r>
            <a:r>
              <a:rPr lang="ko-KR" altLang="en-US" sz="800" dirty="0" err="1">
                <a:solidFill>
                  <a:schemeClr val="tx1"/>
                </a:solidFill>
              </a:rPr>
              <a:t>개씩보기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550564D-DC39-41C3-8291-7ABAE3169B89}"/>
              </a:ext>
            </a:extLst>
          </p:cNvPr>
          <p:cNvSpPr/>
          <p:nvPr/>
        </p:nvSpPr>
        <p:spPr>
          <a:xfrm>
            <a:off x="8116643" y="1946139"/>
            <a:ext cx="217105" cy="237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화살표: 갈매기형 수장 66">
            <a:extLst>
              <a:ext uri="{FF2B5EF4-FFF2-40B4-BE49-F238E27FC236}">
                <a16:creationId xmlns:a16="http://schemas.microsoft.com/office/drawing/2014/main" id="{2C72D626-7220-4200-AB39-5DE5E06DDB40}"/>
              </a:ext>
            </a:extLst>
          </p:cNvPr>
          <p:cNvSpPr/>
          <p:nvPr/>
        </p:nvSpPr>
        <p:spPr>
          <a:xfrm rot="5400000">
            <a:off x="8167551" y="2005284"/>
            <a:ext cx="104396" cy="107685"/>
          </a:xfrm>
          <a:prstGeom prst="chevron">
            <a:avLst>
              <a:gd name="adj" fmla="val 7322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CD22EA-F7A9-4931-B701-7AC8EEA18FBC}"/>
              </a:ext>
            </a:extLst>
          </p:cNvPr>
          <p:cNvSpPr/>
          <p:nvPr/>
        </p:nvSpPr>
        <p:spPr>
          <a:xfrm>
            <a:off x="8344039" y="1892786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2C12CF0-2C50-45F1-B5EE-B7235AFB540A}"/>
              </a:ext>
            </a:extLst>
          </p:cNvPr>
          <p:cNvSpPr/>
          <p:nvPr/>
        </p:nvSpPr>
        <p:spPr>
          <a:xfrm>
            <a:off x="8737706" y="1893374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AE71DAA-84F0-4A86-8121-C673B0BE3E66}"/>
              </a:ext>
            </a:extLst>
          </p:cNvPr>
          <p:cNvSpPr/>
          <p:nvPr/>
        </p:nvSpPr>
        <p:spPr>
          <a:xfrm>
            <a:off x="8777233" y="1943170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4567CCC-EFA2-4C32-BF0B-3F00A9DDDA90}"/>
              </a:ext>
            </a:extLst>
          </p:cNvPr>
          <p:cNvSpPr/>
          <p:nvPr/>
        </p:nvSpPr>
        <p:spPr>
          <a:xfrm>
            <a:off x="8777233" y="206976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26D3008-DF73-4D80-8A17-2E9AF740D4FD}"/>
              </a:ext>
            </a:extLst>
          </p:cNvPr>
          <p:cNvSpPr/>
          <p:nvPr/>
        </p:nvSpPr>
        <p:spPr>
          <a:xfrm>
            <a:off x="8399657" y="194317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34984C3-3FDB-4446-845D-7F4C46563825}"/>
              </a:ext>
            </a:extLst>
          </p:cNvPr>
          <p:cNvSpPr/>
          <p:nvPr/>
        </p:nvSpPr>
        <p:spPr>
          <a:xfrm>
            <a:off x="8515570" y="1943170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57B2A72-EBCF-4674-99B3-30156000EFBA}"/>
              </a:ext>
            </a:extLst>
          </p:cNvPr>
          <p:cNvSpPr/>
          <p:nvPr/>
        </p:nvSpPr>
        <p:spPr>
          <a:xfrm>
            <a:off x="8399657" y="2069762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4BF9F05-413F-4D24-9475-F5046BDC84A0}"/>
              </a:ext>
            </a:extLst>
          </p:cNvPr>
          <p:cNvSpPr/>
          <p:nvPr/>
        </p:nvSpPr>
        <p:spPr>
          <a:xfrm>
            <a:off x="8515569" y="206976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6222856-6F28-4104-85D1-EE1E741814D5}"/>
              </a:ext>
            </a:extLst>
          </p:cNvPr>
          <p:cNvCxnSpPr>
            <a:cxnSpLocks/>
          </p:cNvCxnSpPr>
          <p:nvPr/>
        </p:nvCxnSpPr>
        <p:spPr>
          <a:xfrm>
            <a:off x="8887820" y="1948549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96607-8ECF-4E86-8A43-EADCEA6BBA33}"/>
              </a:ext>
            </a:extLst>
          </p:cNvPr>
          <p:cNvCxnSpPr>
            <a:cxnSpLocks/>
          </p:cNvCxnSpPr>
          <p:nvPr/>
        </p:nvCxnSpPr>
        <p:spPr>
          <a:xfrm>
            <a:off x="8889613" y="1998751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7E8DA2A-5555-4646-BE34-A227C7C75508}"/>
              </a:ext>
            </a:extLst>
          </p:cNvPr>
          <p:cNvCxnSpPr>
            <a:cxnSpLocks/>
          </p:cNvCxnSpPr>
          <p:nvPr/>
        </p:nvCxnSpPr>
        <p:spPr>
          <a:xfrm>
            <a:off x="8894994" y="2068675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2575D73-121D-4227-A3B0-145C2E89026F}"/>
              </a:ext>
            </a:extLst>
          </p:cNvPr>
          <p:cNvCxnSpPr>
            <a:cxnSpLocks/>
          </p:cNvCxnSpPr>
          <p:nvPr/>
        </p:nvCxnSpPr>
        <p:spPr>
          <a:xfrm>
            <a:off x="8896787" y="2118877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더하기 기호 79">
            <a:extLst>
              <a:ext uri="{FF2B5EF4-FFF2-40B4-BE49-F238E27FC236}">
                <a16:creationId xmlns:a16="http://schemas.microsoft.com/office/drawing/2014/main" id="{39C352AB-332C-4A84-88CB-D5C78D8A15A7}"/>
              </a:ext>
            </a:extLst>
          </p:cNvPr>
          <p:cNvSpPr/>
          <p:nvPr/>
        </p:nvSpPr>
        <p:spPr>
          <a:xfrm>
            <a:off x="1352206" y="2970107"/>
            <a:ext cx="679315" cy="695864"/>
          </a:xfrm>
          <a:prstGeom prst="mathPlus">
            <a:avLst>
              <a:gd name="adj1" fmla="val 99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F552CA-1A0D-495B-9990-8179294AE1AD}"/>
              </a:ext>
            </a:extLst>
          </p:cNvPr>
          <p:cNvSpPr txBox="1"/>
          <p:nvPr/>
        </p:nvSpPr>
        <p:spPr>
          <a:xfrm>
            <a:off x="1285539" y="3747220"/>
            <a:ext cx="1025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아이디어 </a:t>
            </a:r>
            <a:b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올리기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B026AC8-1F3A-45FC-8502-53A27466E323}"/>
              </a:ext>
            </a:extLst>
          </p:cNvPr>
          <p:cNvGrpSpPr/>
          <p:nvPr/>
        </p:nvGrpSpPr>
        <p:grpSpPr>
          <a:xfrm>
            <a:off x="1524071" y="952934"/>
            <a:ext cx="6470806" cy="2777702"/>
            <a:chOff x="1479981" y="816643"/>
            <a:chExt cx="6470806" cy="2777702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36F153F9-5496-4D3C-9586-CB452FA8AB5E}"/>
                </a:ext>
              </a:extLst>
            </p:cNvPr>
            <p:cNvGrpSpPr/>
            <p:nvPr/>
          </p:nvGrpSpPr>
          <p:grpSpPr>
            <a:xfrm>
              <a:off x="1479981" y="816643"/>
              <a:ext cx="6470806" cy="2777702"/>
              <a:chOff x="6995392" y="2060803"/>
              <a:chExt cx="1977976" cy="2209982"/>
            </a:xfrm>
            <a:solidFill>
              <a:schemeClr val="bg1"/>
            </a:solidFill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2965F8B5-9ABE-46F5-8AAF-071FE542EEB9}"/>
                  </a:ext>
                </a:extLst>
              </p:cNvPr>
              <p:cNvSpPr/>
              <p:nvPr/>
            </p:nvSpPr>
            <p:spPr>
              <a:xfrm>
                <a:off x="6995392" y="2060803"/>
                <a:ext cx="1977976" cy="2209982"/>
              </a:xfrm>
              <a:prstGeom prst="rect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2BCBDF8-6D72-4171-97C4-13333079B722}"/>
                  </a:ext>
                </a:extLst>
              </p:cNvPr>
              <p:cNvSpPr txBox="1"/>
              <p:nvPr/>
            </p:nvSpPr>
            <p:spPr>
              <a:xfrm>
                <a:off x="7545422" y="3070713"/>
                <a:ext cx="1112044" cy="10127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endParaRPr lang="ko-KR" altLang="en-US" sz="11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99EC47-BB8A-41C9-B740-7AE7A7212699}"/>
                </a:ext>
              </a:extLst>
            </p:cNvPr>
            <p:cNvSpPr txBox="1"/>
            <p:nvPr/>
          </p:nvSpPr>
          <p:spPr>
            <a:xfrm>
              <a:off x="3520854" y="3008085"/>
              <a:ext cx="2452717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확인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3A4A5F0-67BA-4E88-BE0E-33A62F3ABF2C}"/>
                </a:ext>
              </a:extLst>
            </p:cNvPr>
            <p:cNvSpPr/>
            <p:nvPr/>
          </p:nvSpPr>
          <p:spPr>
            <a:xfrm>
              <a:off x="3564225" y="906683"/>
              <a:ext cx="2365976" cy="3142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아이디어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BA40B3-283D-4754-8EDF-1BBBC43CC40E}"/>
                </a:ext>
              </a:extLst>
            </p:cNvPr>
            <p:cNvSpPr/>
            <p:nvPr/>
          </p:nvSpPr>
          <p:spPr>
            <a:xfrm>
              <a:off x="3520854" y="1777940"/>
              <a:ext cx="2365976" cy="3142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등록되었습니다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,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A30A512-AF3D-4664-8346-9AD22B58296B}"/>
              </a:ext>
            </a:extLst>
          </p:cNvPr>
          <p:cNvGrpSpPr/>
          <p:nvPr/>
        </p:nvGrpSpPr>
        <p:grpSpPr>
          <a:xfrm>
            <a:off x="4770833" y="234086"/>
            <a:ext cx="888108" cy="509194"/>
            <a:chOff x="9973237" y="231289"/>
            <a:chExt cx="2100665" cy="509194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A6B494D-05F5-4523-A84C-720861D2A0C2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8E93BDB-20F4-4242-873A-35A0F83E7109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FE22CF6-5A5A-4931-839C-6C0F2D7E31B3}"/>
              </a:ext>
            </a:extLst>
          </p:cNvPr>
          <p:cNvGrpSpPr/>
          <p:nvPr/>
        </p:nvGrpSpPr>
        <p:grpSpPr>
          <a:xfrm>
            <a:off x="5744828" y="224504"/>
            <a:ext cx="4130955" cy="509194"/>
            <a:chOff x="9973237" y="231289"/>
            <a:chExt cx="2100665" cy="509194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F333E7AC-FD11-44C0-9CF0-88969A179DCC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78B8DF0-D8CE-44F2-A3CF-ED96B27CA389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아이디어 등록 이 완료되면 팝업으로 알린다</a:t>
              </a:r>
              <a:r>
                <a:rPr lang="en-US" altLang="ko-KR" sz="900" dirty="0"/>
                <a:t>.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94EE79-A3FB-406C-9743-590288CA6511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7A49B3-F7A4-4A6C-A00A-5B871567EEC2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E0067-F27A-474A-A062-BB83507F1D3E}"/>
              </a:ext>
            </a:extLst>
          </p:cNvPr>
          <p:cNvSpPr txBox="1"/>
          <p:nvPr/>
        </p:nvSpPr>
        <p:spPr>
          <a:xfrm>
            <a:off x="9973237" y="898164"/>
            <a:ext cx="2039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등록 완료 </a:t>
            </a:r>
            <a:r>
              <a:rPr lang="ko-KR" altLang="en-US" sz="900" dirty="0" err="1"/>
              <a:t>팝업창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1CA94D-21B6-483C-ABE4-49922CEB1C41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소통하기</a:t>
            </a:r>
          </a:p>
        </p:txBody>
      </p:sp>
    </p:spTree>
    <p:extLst>
      <p:ext uri="{BB962C8B-B14F-4D97-AF65-F5344CB8AC3E}">
        <p14:creationId xmlns:p14="http://schemas.microsoft.com/office/powerpoint/2010/main" val="20508946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7C40A6-5431-4015-A0B2-CAE9846C5DE5}"/>
              </a:ext>
            </a:extLst>
          </p:cNvPr>
          <p:cNvSpPr/>
          <p:nvPr/>
        </p:nvSpPr>
        <p:spPr>
          <a:xfrm>
            <a:off x="276112" y="887505"/>
            <a:ext cx="9405769" cy="573920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A2C0D2-86FC-48CB-9257-633CAC484CC4}"/>
              </a:ext>
            </a:extLst>
          </p:cNvPr>
          <p:cNvSpPr/>
          <p:nvPr/>
        </p:nvSpPr>
        <p:spPr>
          <a:xfrm>
            <a:off x="1671917" y="894186"/>
            <a:ext cx="484094" cy="40934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ALL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8EE786-58BF-4B19-881C-433E27EC5613}"/>
              </a:ext>
            </a:extLst>
          </p:cNvPr>
          <p:cNvSpPr txBox="1"/>
          <p:nvPr/>
        </p:nvSpPr>
        <p:spPr>
          <a:xfrm>
            <a:off x="1464449" y="983443"/>
            <a:ext cx="71556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아이디어올리기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   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모든상품보기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     </a:t>
            </a:r>
            <a:r>
              <a:rPr lang="ko-KR" altLang="en-US" sz="900" b="1" dirty="0">
                <a:solidFill>
                  <a:schemeClr val="accent2"/>
                </a:solidFill>
              </a:rPr>
              <a:t>신규상품보기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  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인기상품  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  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제조사별 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  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 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1ADA947-78E3-4C74-8E01-A2AC759DFF0E}"/>
              </a:ext>
            </a:extLst>
          </p:cNvPr>
          <p:cNvCxnSpPr>
            <a:cxnSpLocks/>
          </p:cNvCxnSpPr>
          <p:nvPr/>
        </p:nvCxnSpPr>
        <p:spPr>
          <a:xfrm>
            <a:off x="4544613" y="1303532"/>
            <a:ext cx="743255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672AAD-CF83-48D8-A5A2-18A9BB2BB00F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0C34FDE-8884-439F-B5B7-A00A576AF3E0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3B909A9-F718-4BC2-AE8A-9F72A7E4BC49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마이페이지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58CC2FD-EAD8-4F13-B982-662041004F41}"/>
              </a:ext>
            </a:extLst>
          </p:cNvPr>
          <p:cNvCxnSpPr>
            <a:cxnSpLocks/>
          </p:cNvCxnSpPr>
          <p:nvPr/>
        </p:nvCxnSpPr>
        <p:spPr>
          <a:xfrm>
            <a:off x="273633" y="1318591"/>
            <a:ext cx="9399493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9C513BB-2E8F-45B7-9BD4-B2A0A6D4F0C3}"/>
              </a:ext>
            </a:extLst>
          </p:cNvPr>
          <p:cNvSpPr txBox="1"/>
          <p:nvPr/>
        </p:nvSpPr>
        <p:spPr>
          <a:xfrm>
            <a:off x="9973238" y="898164"/>
            <a:ext cx="187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본인의 게시글을 </a:t>
            </a:r>
            <a:r>
              <a:rPr lang="ko-KR" altLang="en-US" sz="900" dirty="0" err="1"/>
              <a:t>볼수</a:t>
            </a:r>
            <a:r>
              <a:rPr lang="ko-KR" altLang="en-US" sz="900" dirty="0"/>
              <a:t> 있다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기타 나의 구매페이지는 협의하여 구성한다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D16434-861A-4834-B4B8-1563B6CC9197}"/>
              </a:ext>
            </a:extLst>
          </p:cNvPr>
          <p:cNvSpPr txBox="1"/>
          <p:nvPr/>
        </p:nvSpPr>
        <p:spPr>
          <a:xfrm>
            <a:off x="609103" y="1529105"/>
            <a:ext cx="953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My Cage</a:t>
            </a:r>
            <a:endParaRPr lang="ko-KR" altLang="en-US" sz="12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B4D68C-D497-458C-983D-FFBEB5A4E0DC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A1876B-8751-4E5E-B392-B7C4D0BF3F6C}"/>
              </a:ext>
            </a:extLst>
          </p:cNvPr>
          <p:cNvSpPr/>
          <p:nvPr/>
        </p:nvSpPr>
        <p:spPr>
          <a:xfrm>
            <a:off x="9683003" y="1101122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004377-8C9A-47C1-92D9-F338E748E475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D0E41D82-301E-44A3-89E8-FB2DAF329FCB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11C7C-85D5-4620-B228-F1FC69FB2BA3}"/>
              </a:ext>
            </a:extLst>
          </p:cNvPr>
          <p:cNvSpPr txBox="1"/>
          <p:nvPr/>
        </p:nvSpPr>
        <p:spPr>
          <a:xfrm>
            <a:off x="2087862" y="1529105"/>
            <a:ext cx="3621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김지량</a:t>
            </a:r>
            <a:r>
              <a:rPr lang="ko-KR" altLang="en-US" sz="1400" dirty="0" err="1">
                <a:solidFill>
                  <a:schemeClr val="bg1">
                    <a:lumMod val="65000"/>
                  </a:schemeClr>
                </a:solidFill>
              </a:rPr>
              <a:t>님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 반갑습니다</a:t>
            </a: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0DBBC2-0FE2-4854-95ED-B459EDB6E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298" y="1555720"/>
            <a:ext cx="2854377" cy="5007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3954E9-5359-4CB9-850B-32A6E4B217CE}"/>
              </a:ext>
            </a:extLst>
          </p:cNvPr>
          <p:cNvSpPr txBox="1"/>
          <p:nvPr/>
        </p:nvSpPr>
        <p:spPr>
          <a:xfrm>
            <a:off x="2084724" y="1836882"/>
            <a:ext cx="36218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일반등급   회원정보 수정</a:t>
            </a:r>
            <a:endParaRPr lang="ko-KR" altLang="en-US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4BAFD7-B2DD-48FF-8AAF-098D1D302BBE}"/>
              </a:ext>
            </a:extLst>
          </p:cNvPr>
          <p:cNvSpPr txBox="1"/>
          <p:nvPr/>
        </p:nvSpPr>
        <p:spPr>
          <a:xfrm>
            <a:off x="598062" y="3572716"/>
            <a:ext cx="953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나의 </a:t>
            </a:r>
            <a:r>
              <a:rPr lang="ko-KR" altLang="en-US" sz="1100" dirty="0" err="1"/>
              <a:t>케이지</a:t>
            </a:r>
            <a:endParaRPr lang="ko-KR" altLang="en-US" sz="11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FDFF373-2168-4E4A-AC86-50E5383C32E5}"/>
              </a:ext>
            </a:extLst>
          </p:cNvPr>
          <p:cNvCxnSpPr>
            <a:cxnSpLocks/>
          </p:cNvCxnSpPr>
          <p:nvPr/>
        </p:nvCxnSpPr>
        <p:spPr>
          <a:xfrm>
            <a:off x="696618" y="3880432"/>
            <a:ext cx="128233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B077184-2E40-486C-BB66-1356CC4FA59E}"/>
              </a:ext>
            </a:extLst>
          </p:cNvPr>
          <p:cNvSpPr txBox="1"/>
          <p:nvPr/>
        </p:nvSpPr>
        <p:spPr>
          <a:xfrm>
            <a:off x="610396" y="3944812"/>
            <a:ext cx="953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주문 </a:t>
            </a:r>
            <a:r>
              <a:rPr lang="en-US" altLang="ko-KR" sz="900" dirty="0"/>
              <a:t>/ </a:t>
            </a:r>
            <a:r>
              <a:rPr lang="ko-KR" altLang="en-US" sz="900" dirty="0"/>
              <a:t>배송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F10613-4D44-4391-BFE4-2958D9C9F71D}"/>
              </a:ext>
            </a:extLst>
          </p:cNvPr>
          <p:cNvSpPr txBox="1"/>
          <p:nvPr/>
        </p:nvSpPr>
        <p:spPr>
          <a:xfrm>
            <a:off x="610396" y="4152501"/>
            <a:ext cx="953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반품 </a:t>
            </a:r>
            <a:r>
              <a:rPr lang="en-US" altLang="ko-KR" sz="900" dirty="0"/>
              <a:t>/ </a:t>
            </a:r>
            <a:r>
              <a:rPr lang="ko-KR" altLang="en-US" sz="900" dirty="0"/>
              <a:t>교환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413A78-7C50-4CD6-AF09-3A74D456E33A}"/>
              </a:ext>
            </a:extLst>
          </p:cNvPr>
          <p:cNvSpPr txBox="1"/>
          <p:nvPr/>
        </p:nvSpPr>
        <p:spPr>
          <a:xfrm>
            <a:off x="610397" y="4360190"/>
            <a:ext cx="953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취소 </a:t>
            </a:r>
            <a:r>
              <a:rPr lang="en-US" altLang="ko-KR" sz="900" dirty="0"/>
              <a:t>/ </a:t>
            </a:r>
            <a:r>
              <a:rPr lang="ko-KR" altLang="en-US" sz="900" dirty="0"/>
              <a:t>환불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2E0466-CCA2-4588-920F-B333E42FA24C}"/>
              </a:ext>
            </a:extLst>
          </p:cNvPr>
          <p:cNvSpPr txBox="1"/>
          <p:nvPr/>
        </p:nvSpPr>
        <p:spPr>
          <a:xfrm>
            <a:off x="610396" y="4567879"/>
            <a:ext cx="953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위시리스트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8BC862-9E31-4AA2-BB7D-EF477B7B1E2A}"/>
              </a:ext>
            </a:extLst>
          </p:cNvPr>
          <p:cNvSpPr txBox="1"/>
          <p:nvPr/>
        </p:nvSpPr>
        <p:spPr>
          <a:xfrm>
            <a:off x="612575" y="4768513"/>
            <a:ext cx="953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최근 본 상품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4F43C2-8648-4ABD-A7B0-5C6C37295E56}"/>
              </a:ext>
            </a:extLst>
          </p:cNvPr>
          <p:cNvSpPr txBox="1"/>
          <p:nvPr/>
        </p:nvSpPr>
        <p:spPr>
          <a:xfrm>
            <a:off x="612575" y="4976202"/>
            <a:ext cx="953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배송주소록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49417B-EF56-4483-B334-F19415A215BC}"/>
              </a:ext>
            </a:extLst>
          </p:cNvPr>
          <p:cNvSpPr txBox="1"/>
          <p:nvPr/>
        </p:nvSpPr>
        <p:spPr>
          <a:xfrm>
            <a:off x="612576" y="5183891"/>
            <a:ext cx="953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세금계산서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E99268-FD7B-4F99-AEB8-5D8A1DEE7108}"/>
              </a:ext>
            </a:extLst>
          </p:cNvPr>
          <p:cNvSpPr txBox="1"/>
          <p:nvPr/>
        </p:nvSpPr>
        <p:spPr>
          <a:xfrm>
            <a:off x="612575" y="5391580"/>
            <a:ext cx="953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개인결제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19D69D2-56ED-4FB0-81E9-5716AF2765F5}"/>
              </a:ext>
            </a:extLst>
          </p:cNvPr>
          <p:cNvSpPr txBox="1"/>
          <p:nvPr/>
        </p:nvSpPr>
        <p:spPr>
          <a:xfrm>
            <a:off x="605747" y="2043565"/>
            <a:ext cx="953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나의 활동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D6622C9-EE83-4AEC-A728-DDE0850B6E4D}"/>
              </a:ext>
            </a:extLst>
          </p:cNvPr>
          <p:cNvCxnSpPr>
            <a:cxnSpLocks/>
          </p:cNvCxnSpPr>
          <p:nvPr/>
        </p:nvCxnSpPr>
        <p:spPr>
          <a:xfrm>
            <a:off x="704303" y="2351281"/>
            <a:ext cx="128233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6E8B6A4-6A42-46C1-ADF4-F25A7CFF5533}"/>
              </a:ext>
            </a:extLst>
          </p:cNvPr>
          <p:cNvSpPr txBox="1"/>
          <p:nvPr/>
        </p:nvSpPr>
        <p:spPr>
          <a:xfrm>
            <a:off x="618081" y="2564517"/>
            <a:ext cx="953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1:1</a:t>
            </a:r>
            <a:r>
              <a:rPr lang="ko-KR" altLang="en-US" sz="900" dirty="0"/>
              <a:t> 문의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8EDEAB8-7B2A-400E-8410-872AEA10A1DC}"/>
              </a:ext>
            </a:extLst>
          </p:cNvPr>
          <p:cNvSpPr txBox="1"/>
          <p:nvPr/>
        </p:nvSpPr>
        <p:spPr>
          <a:xfrm>
            <a:off x="618081" y="2772206"/>
            <a:ext cx="953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상품문의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ECD9187-F19C-44A9-929B-A743BE093023}"/>
              </a:ext>
            </a:extLst>
          </p:cNvPr>
          <p:cNvSpPr txBox="1"/>
          <p:nvPr/>
        </p:nvSpPr>
        <p:spPr>
          <a:xfrm>
            <a:off x="618082" y="2979895"/>
            <a:ext cx="953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후기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B9A7A8D-6D40-4BBC-9A22-20177D4B8E2D}"/>
              </a:ext>
            </a:extLst>
          </p:cNvPr>
          <p:cNvSpPr txBox="1"/>
          <p:nvPr/>
        </p:nvSpPr>
        <p:spPr>
          <a:xfrm>
            <a:off x="618081" y="3187584"/>
            <a:ext cx="953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단골샾</a:t>
            </a:r>
            <a:endParaRPr lang="ko-KR" alt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B225E4A-DA51-4CC1-9BF4-ACB5E572CE44}"/>
              </a:ext>
            </a:extLst>
          </p:cNvPr>
          <p:cNvSpPr txBox="1"/>
          <p:nvPr/>
        </p:nvSpPr>
        <p:spPr>
          <a:xfrm>
            <a:off x="612575" y="2360328"/>
            <a:ext cx="953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2">
                    <a:lumMod val="75000"/>
                  </a:schemeClr>
                </a:solidFill>
              </a:rPr>
              <a:t>나의 아이디어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313756-1D7D-48B2-BF0E-3C66632E22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504" r="76501" b="4"/>
          <a:stretch/>
        </p:blipFill>
        <p:spPr>
          <a:xfrm>
            <a:off x="5481809" y="1746470"/>
            <a:ext cx="670733" cy="3229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85C0EF-9B74-4CBD-BEBB-8176F983B1AF}"/>
              </a:ext>
            </a:extLst>
          </p:cNvPr>
          <p:cNvSpPr txBox="1"/>
          <p:nvPr/>
        </p:nvSpPr>
        <p:spPr>
          <a:xfrm>
            <a:off x="5518617" y="1571681"/>
            <a:ext cx="670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아이디어</a:t>
            </a:r>
            <a:endParaRPr lang="ko-KR" altLang="en-US" sz="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390C4FA-1042-4735-9556-07ECE62B42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502" t="35508"/>
          <a:stretch/>
        </p:blipFill>
        <p:spPr>
          <a:xfrm>
            <a:off x="5454102" y="1769734"/>
            <a:ext cx="670733" cy="322953"/>
          </a:xfrm>
          <a:prstGeom prst="rect">
            <a:avLst/>
          </a:prstGeom>
        </p:spPr>
      </p:pic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12156FEE-59BA-4A5D-95F6-54359AC18499}"/>
              </a:ext>
            </a:extLst>
          </p:cNvPr>
          <p:cNvSpPr/>
          <p:nvPr/>
        </p:nvSpPr>
        <p:spPr>
          <a:xfrm>
            <a:off x="5380269" y="1822343"/>
            <a:ext cx="196803" cy="196803"/>
          </a:xfrm>
          <a:prstGeom prst="donu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E80524-D04F-47F7-82A6-861FEFD8CFF7}"/>
              </a:ext>
            </a:extLst>
          </p:cNvPr>
          <p:cNvSpPr txBox="1"/>
          <p:nvPr/>
        </p:nvSpPr>
        <p:spPr>
          <a:xfrm>
            <a:off x="2156011" y="2344939"/>
            <a:ext cx="1282330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50"/>
              <a:t>나의 아이디어</a:t>
            </a:r>
            <a:endParaRPr lang="ko-KR" altLang="en-US" sz="1150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75CB93F3-B80C-44D7-AAA8-D5AAA8CC87E4}"/>
              </a:ext>
            </a:extLst>
          </p:cNvPr>
          <p:cNvGrpSpPr/>
          <p:nvPr/>
        </p:nvGrpSpPr>
        <p:grpSpPr>
          <a:xfrm>
            <a:off x="4003455" y="2817589"/>
            <a:ext cx="1323185" cy="1737969"/>
            <a:chOff x="6995392" y="2178422"/>
            <a:chExt cx="2100665" cy="2092363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1279265-DA80-47E3-B8E3-E418D7361D83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E986C1E-3DC2-4159-A5AF-64323F48A401}"/>
                </a:ext>
              </a:extLst>
            </p:cNvPr>
            <p:cNvSpPr txBox="1"/>
            <p:nvPr/>
          </p:nvSpPr>
          <p:spPr>
            <a:xfrm>
              <a:off x="7476550" y="3070713"/>
              <a:ext cx="1180917" cy="518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 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53" name="하트 52">
              <a:extLst>
                <a:ext uri="{FF2B5EF4-FFF2-40B4-BE49-F238E27FC236}">
                  <a16:creationId xmlns:a16="http://schemas.microsoft.com/office/drawing/2014/main" id="{247FB0F3-FAA1-439B-8280-FCAAB491B445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C5D554B-704B-4FC1-8DC1-ADEF0EE8DD2F}"/>
              </a:ext>
            </a:extLst>
          </p:cNvPr>
          <p:cNvGrpSpPr/>
          <p:nvPr/>
        </p:nvGrpSpPr>
        <p:grpSpPr>
          <a:xfrm>
            <a:off x="3910990" y="4654882"/>
            <a:ext cx="1607627" cy="642639"/>
            <a:chOff x="695325" y="4694617"/>
            <a:chExt cx="1945230" cy="70690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0A7F384-30D3-4FCD-9683-4D240AC00AAD}"/>
                </a:ext>
              </a:extLst>
            </p:cNvPr>
            <p:cNvSpPr txBox="1"/>
            <p:nvPr/>
          </p:nvSpPr>
          <p:spPr>
            <a:xfrm>
              <a:off x="703279" y="4694617"/>
              <a:ext cx="1937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아이디어 제목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F41128D-D519-49AF-B224-FCA177DBD358}"/>
                </a:ext>
              </a:extLst>
            </p:cNvPr>
            <p:cNvSpPr txBox="1"/>
            <p:nvPr/>
          </p:nvSpPr>
          <p:spPr>
            <a:xfrm>
              <a:off x="695325" y="5155299"/>
              <a:ext cx="1937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accent2"/>
                  </a:solidFill>
                </a:rPr>
                <a:t>상품 연계 대기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F9AC2E0-27A1-40BA-B04E-D84E94FFB4A9}"/>
                </a:ext>
              </a:extLst>
            </p:cNvPr>
            <p:cNvSpPr txBox="1"/>
            <p:nvPr/>
          </p:nvSpPr>
          <p:spPr>
            <a:xfrm>
              <a:off x="703279" y="4932195"/>
              <a:ext cx="16827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아이디어 글 </a:t>
              </a:r>
              <a:r>
                <a:rPr lang="ko-KR" alt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첫줄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노출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14966B48-761B-492E-A031-4BB7DE9B0CB8}"/>
              </a:ext>
            </a:extLst>
          </p:cNvPr>
          <p:cNvGrpSpPr/>
          <p:nvPr/>
        </p:nvGrpSpPr>
        <p:grpSpPr>
          <a:xfrm>
            <a:off x="5862054" y="2811396"/>
            <a:ext cx="1323185" cy="1737969"/>
            <a:chOff x="6995392" y="2178422"/>
            <a:chExt cx="2100665" cy="2092363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60F1161-C985-470D-A250-919EC81F25B4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071423B-2EC4-4A9B-AEE5-1442B88E5C01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597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 없을 경우 일괄 이미지 적용</a:t>
              </a:r>
            </a:p>
          </p:txBody>
        </p:sp>
        <p:sp>
          <p:nvSpPr>
            <p:cNvPr id="80" name="하트 79">
              <a:extLst>
                <a:ext uri="{FF2B5EF4-FFF2-40B4-BE49-F238E27FC236}">
                  <a16:creationId xmlns:a16="http://schemas.microsoft.com/office/drawing/2014/main" id="{A2ED2B55-8E28-44F1-A637-ACED564EA26B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7C93C4BC-458C-4169-9674-33EFFB9C863A}"/>
              </a:ext>
            </a:extLst>
          </p:cNvPr>
          <p:cNvGrpSpPr/>
          <p:nvPr/>
        </p:nvGrpSpPr>
        <p:grpSpPr>
          <a:xfrm>
            <a:off x="5791415" y="4654882"/>
            <a:ext cx="1607627" cy="642639"/>
            <a:chOff x="695325" y="4694617"/>
            <a:chExt cx="1945230" cy="706903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9AA9FBA-9E81-412C-9C2B-A0420E459479}"/>
                </a:ext>
              </a:extLst>
            </p:cNvPr>
            <p:cNvSpPr txBox="1"/>
            <p:nvPr/>
          </p:nvSpPr>
          <p:spPr>
            <a:xfrm>
              <a:off x="703279" y="4694617"/>
              <a:ext cx="1937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아이디어 제목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226B814-A84C-489E-8AF7-851D61A123E4}"/>
                </a:ext>
              </a:extLst>
            </p:cNvPr>
            <p:cNvSpPr txBox="1"/>
            <p:nvPr/>
          </p:nvSpPr>
          <p:spPr>
            <a:xfrm>
              <a:off x="695325" y="5155299"/>
              <a:ext cx="1937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accent2"/>
                  </a:solidFill>
                </a:rPr>
                <a:t>상품 연계 대기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BE24E13-109C-4A1B-B5DB-C900BDD72218}"/>
                </a:ext>
              </a:extLst>
            </p:cNvPr>
            <p:cNvSpPr txBox="1"/>
            <p:nvPr/>
          </p:nvSpPr>
          <p:spPr>
            <a:xfrm>
              <a:off x="703279" y="4932195"/>
              <a:ext cx="16827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아이디어 글 </a:t>
              </a:r>
              <a:r>
                <a:rPr lang="ko-KR" alt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첫줄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노출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5B53C8B4-AB99-4836-A81E-27F39289045D}"/>
              </a:ext>
            </a:extLst>
          </p:cNvPr>
          <p:cNvGrpSpPr/>
          <p:nvPr/>
        </p:nvGrpSpPr>
        <p:grpSpPr>
          <a:xfrm>
            <a:off x="7604742" y="2811396"/>
            <a:ext cx="1323185" cy="1737969"/>
            <a:chOff x="6995392" y="2178422"/>
            <a:chExt cx="2100665" cy="2092363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29BB066-526D-43B5-BC16-7D4F5997119F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039C77E-4495-4CD6-89B9-BD9A0A9C44ED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597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 없을 경우 일괄 이미지 적용</a:t>
              </a:r>
            </a:p>
          </p:txBody>
        </p:sp>
        <p:sp>
          <p:nvSpPr>
            <p:cNvPr id="88" name="하트 87">
              <a:extLst>
                <a:ext uri="{FF2B5EF4-FFF2-40B4-BE49-F238E27FC236}">
                  <a16:creationId xmlns:a16="http://schemas.microsoft.com/office/drawing/2014/main" id="{9B60A174-8F33-4693-97CC-7CC9577C33E3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FC6C6F89-DC0D-4478-8572-ECCC818581DA}"/>
              </a:ext>
            </a:extLst>
          </p:cNvPr>
          <p:cNvGrpSpPr/>
          <p:nvPr/>
        </p:nvGrpSpPr>
        <p:grpSpPr>
          <a:xfrm>
            <a:off x="7604742" y="4624079"/>
            <a:ext cx="1607627" cy="642639"/>
            <a:chOff x="695325" y="4694617"/>
            <a:chExt cx="1945230" cy="706903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F33EB4E-ED14-43B4-9D5D-AF583BC6165F}"/>
                </a:ext>
              </a:extLst>
            </p:cNvPr>
            <p:cNvSpPr txBox="1"/>
            <p:nvPr/>
          </p:nvSpPr>
          <p:spPr>
            <a:xfrm>
              <a:off x="703279" y="4694617"/>
              <a:ext cx="1937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아이디어 제목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A71908A-7235-4B7F-BF28-47B620549395}"/>
                </a:ext>
              </a:extLst>
            </p:cNvPr>
            <p:cNvSpPr txBox="1"/>
            <p:nvPr/>
          </p:nvSpPr>
          <p:spPr>
            <a:xfrm>
              <a:off x="695325" y="5155299"/>
              <a:ext cx="19372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accent2"/>
                  </a:solidFill>
                </a:rPr>
                <a:t>상품 연계 대기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3F32BCC-48A4-430A-A8A4-71BA73AA5222}"/>
                </a:ext>
              </a:extLst>
            </p:cNvPr>
            <p:cNvSpPr txBox="1"/>
            <p:nvPr/>
          </p:nvSpPr>
          <p:spPr>
            <a:xfrm>
              <a:off x="703279" y="4932195"/>
              <a:ext cx="16827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아이디어 글 </a:t>
              </a:r>
              <a:r>
                <a:rPr lang="ko-KR" altLang="en-US" sz="9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첫줄</a:t>
              </a:r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노출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0F8CE6DD-603D-4663-BD88-B5073D24FD36}"/>
              </a:ext>
            </a:extLst>
          </p:cNvPr>
          <p:cNvGrpSpPr/>
          <p:nvPr/>
        </p:nvGrpSpPr>
        <p:grpSpPr>
          <a:xfrm>
            <a:off x="2213866" y="2811396"/>
            <a:ext cx="1323185" cy="1737969"/>
            <a:chOff x="6995392" y="2178422"/>
            <a:chExt cx="2100665" cy="2092363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7F457CC-869E-44DA-878F-2EE64AE9479F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706AA38-09B1-47F4-ADB1-54CA35BCFEA4}"/>
                </a:ext>
              </a:extLst>
            </p:cNvPr>
            <p:cNvSpPr txBox="1"/>
            <p:nvPr/>
          </p:nvSpPr>
          <p:spPr>
            <a:xfrm>
              <a:off x="7476550" y="3070713"/>
              <a:ext cx="1180917" cy="314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더하기 기호 13">
            <a:extLst>
              <a:ext uri="{FF2B5EF4-FFF2-40B4-BE49-F238E27FC236}">
                <a16:creationId xmlns:a16="http://schemas.microsoft.com/office/drawing/2014/main" id="{985E7C8D-0060-42D4-AB2E-C8F418C8DCCF}"/>
              </a:ext>
            </a:extLst>
          </p:cNvPr>
          <p:cNvSpPr/>
          <p:nvPr/>
        </p:nvSpPr>
        <p:spPr>
          <a:xfrm>
            <a:off x="2571339" y="3392755"/>
            <a:ext cx="608238" cy="575250"/>
          </a:xfrm>
          <a:prstGeom prst="mathPlus">
            <a:avLst>
              <a:gd name="adj1" fmla="val 7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F17B18E-AAE5-45E6-9DA1-7BCD40E5892B}"/>
              </a:ext>
            </a:extLst>
          </p:cNvPr>
          <p:cNvSpPr txBox="1"/>
          <p:nvPr/>
        </p:nvSpPr>
        <p:spPr>
          <a:xfrm>
            <a:off x="2162584" y="4675840"/>
            <a:ext cx="1601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아이디어 추가하기</a:t>
            </a:r>
          </a:p>
        </p:txBody>
      </p:sp>
    </p:spTree>
    <p:extLst>
      <p:ext uri="{BB962C8B-B14F-4D97-AF65-F5344CB8AC3E}">
        <p14:creationId xmlns:p14="http://schemas.microsoft.com/office/powerpoint/2010/main" val="251238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636602-81D1-4F4A-999C-AEFA1E5D47FB}"/>
              </a:ext>
            </a:extLst>
          </p:cNvPr>
          <p:cNvSpPr txBox="1"/>
          <p:nvPr/>
        </p:nvSpPr>
        <p:spPr>
          <a:xfrm>
            <a:off x="1437074" y="1464599"/>
            <a:ext cx="71556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아이디어 올리기     </a:t>
            </a:r>
            <a:r>
              <a:rPr lang="en-US" altLang="ko-KR" sz="900" dirty="0"/>
              <a:t>l    </a:t>
            </a:r>
            <a:r>
              <a:rPr lang="ko-KR" altLang="en-US" sz="900" dirty="0"/>
              <a:t>아이디어 알리기   </a:t>
            </a:r>
            <a:r>
              <a:rPr lang="en-US" altLang="ko-KR" sz="900" dirty="0"/>
              <a:t>l     </a:t>
            </a:r>
            <a:r>
              <a:rPr lang="ko-KR" altLang="en-US" sz="900" dirty="0" err="1">
                <a:solidFill>
                  <a:srgbClr val="FF0000"/>
                </a:solidFill>
              </a:rPr>
              <a:t>스마트팩토리</a:t>
            </a:r>
            <a:r>
              <a:rPr lang="ko-KR" altLang="en-US" sz="900" dirty="0">
                <a:solidFill>
                  <a:srgbClr val="FF0000"/>
                </a:solidFill>
              </a:rPr>
              <a:t> </a:t>
            </a:r>
            <a:r>
              <a:rPr lang="ko-KR" altLang="en-US" sz="900" dirty="0" err="1">
                <a:solidFill>
                  <a:srgbClr val="FF0000"/>
                </a:solidFill>
              </a:rPr>
              <a:t>주문넣기</a:t>
            </a:r>
            <a:r>
              <a:rPr lang="ko-KR" altLang="en-US" sz="900" dirty="0">
                <a:solidFill>
                  <a:srgbClr val="FF0000"/>
                </a:solidFill>
              </a:rPr>
              <a:t>   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/>
              <a:t>l  </a:t>
            </a:r>
            <a:r>
              <a:rPr lang="ko-KR" altLang="en-US" sz="900" dirty="0" err="1"/>
              <a:t>스마트팩토리와</a:t>
            </a:r>
            <a:r>
              <a:rPr lang="ko-KR" altLang="en-US" sz="900" dirty="0"/>
              <a:t> 소통하기    </a:t>
            </a:r>
            <a:r>
              <a:rPr lang="en-US" altLang="ko-KR" sz="900" dirty="0"/>
              <a:t>  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F94D1-9581-4261-9C62-5AAF74CF7591}"/>
              </a:ext>
            </a:extLst>
          </p:cNvPr>
          <p:cNvSpPr/>
          <p:nvPr/>
        </p:nvSpPr>
        <p:spPr>
          <a:xfrm>
            <a:off x="269607" y="948786"/>
            <a:ext cx="9405769" cy="56779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CE7D6C31-F497-4F12-942D-D55EAEB09EC7}"/>
              </a:ext>
            </a:extLst>
          </p:cNvPr>
          <p:cNvSpPr/>
          <p:nvPr/>
        </p:nvSpPr>
        <p:spPr>
          <a:xfrm>
            <a:off x="9303241" y="3682070"/>
            <a:ext cx="146871" cy="253916"/>
          </a:xfrm>
          <a:prstGeom prst="chevron">
            <a:avLst>
              <a:gd name="adj" fmla="val 696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969DDC-1F48-45B5-8E3B-FBBEA65E6382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621B1A79-00A3-417B-94DA-B7888D604E96}"/>
              </a:ext>
            </a:extLst>
          </p:cNvPr>
          <p:cNvSpPr/>
          <p:nvPr/>
        </p:nvSpPr>
        <p:spPr>
          <a:xfrm rot="5400000">
            <a:off x="4631120" y="1020519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26B19-5891-418C-B391-5C9256E3C7FA}"/>
              </a:ext>
            </a:extLst>
          </p:cNvPr>
          <p:cNvSpPr txBox="1"/>
          <p:nvPr/>
        </p:nvSpPr>
        <p:spPr>
          <a:xfrm>
            <a:off x="9973237" y="898164"/>
            <a:ext cx="203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상단 로고 우측의 </a:t>
            </a:r>
            <a:r>
              <a:rPr lang="en-US" altLang="ko-KR" sz="900" dirty="0"/>
              <a:t>X</a:t>
            </a:r>
            <a:r>
              <a:rPr lang="ko-KR" altLang="en-US" sz="900" dirty="0"/>
              <a:t>단축키 </a:t>
            </a:r>
            <a:r>
              <a:rPr lang="en-US" altLang="ko-KR" sz="900" dirty="0"/>
              <a:t>(</a:t>
            </a:r>
            <a:r>
              <a:rPr lang="ko-KR" altLang="en-US" sz="900" dirty="0"/>
              <a:t>숨기기</a:t>
            </a:r>
            <a:r>
              <a:rPr lang="en-US" altLang="ko-KR" sz="900" dirty="0"/>
              <a:t>)</a:t>
            </a:r>
            <a:r>
              <a:rPr lang="ko-KR" altLang="en-US" sz="900" dirty="0"/>
              <a:t>를 클릭할 경우 로고 이미지를 감추고 전체화면으로 나타난다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상단의 </a:t>
            </a:r>
            <a:r>
              <a:rPr lang="ko-KR" altLang="en-US" sz="900" dirty="0" err="1"/>
              <a:t>펼침버튼으로</a:t>
            </a:r>
            <a:r>
              <a:rPr lang="ko-KR" altLang="en-US" sz="900" dirty="0"/>
              <a:t> 로고 이미지를 다시 불러올 수 있다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87A8E5D-4728-4A0E-8AF2-4FC1E0B1DEBA}"/>
              </a:ext>
            </a:extLst>
          </p:cNvPr>
          <p:cNvGrpSpPr/>
          <p:nvPr/>
        </p:nvGrpSpPr>
        <p:grpSpPr>
          <a:xfrm>
            <a:off x="9404051" y="2618804"/>
            <a:ext cx="268941" cy="253916"/>
            <a:chOff x="7573384" y="3429001"/>
            <a:chExt cx="268941" cy="253916"/>
          </a:xfrm>
          <a:solidFill>
            <a:schemeClr val="bg1">
              <a:lumMod val="85000"/>
            </a:schemeClr>
          </a:solidFill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FC5C728-62BC-4E73-9982-DBF2A3D5DC9C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갈매기형 수장 50">
              <a:extLst>
                <a:ext uri="{FF2B5EF4-FFF2-40B4-BE49-F238E27FC236}">
                  <a16:creationId xmlns:a16="http://schemas.microsoft.com/office/drawing/2014/main" id="{3242CA2F-8F3C-431E-97C7-DA32BB95BD71}"/>
                </a:ext>
              </a:extLst>
            </p:cNvPr>
            <p:cNvSpPr/>
            <p:nvPr/>
          </p:nvSpPr>
          <p:spPr>
            <a:xfrm rot="10800000">
              <a:off x="7641121" y="3472124"/>
              <a:ext cx="100315" cy="173428"/>
            </a:xfrm>
            <a:prstGeom prst="chevron">
              <a:avLst>
                <a:gd name="adj" fmla="val 6963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95AE9E3-C64B-4966-861C-5828687FAF5F}"/>
              </a:ext>
            </a:extLst>
          </p:cNvPr>
          <p:cNvGrpSpPr/>
          <p:nvPr/>
        </p:nvGrpSpPr>
        <p:grpSpPr>
          <a:xfrm>
            <a:off x="9405918" y="2872720"/>
            <a:ext cx="268941" cy="253916"/>
            <a:chOff x="7573384" y="3429001"/>
            <a:chExt cx="268941" cy="25391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BA64690-EA2E-47B8-9496-660C0D3B4497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화살표: 갈매기형 수장 53">
              <a:extLst>
                <a:ext uri="{FF2B5EF4-FFF2-40B4-BE49-F238E27FC236}">
                  <a16:creationId xmlns:a16="http://schemas.microsoft.com/office/drawing/2014/main" id="{6C251945-903D-43DA-9BCA-A95A967E0AFB}"/>
                </a:ext>
              </a:extLst>
            </p:cNvPr>
            <p:cNvSpPr/>
            <p:nvPr/>
          </p:nvSpPr>
          <p:spPr>
            <a:xfrm rot="16200000">
              <a:off x="7651879" y="3472124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2B14949-2E8D-40AB-B1D7-36132C8A72B7}"/>
              </a:ext>
            </a:extLst>
          </p:cNvPr>
          <p:cNvGrpSpPr/>
          <p:nvPr/>
        </p:nvGrpSpPr>
        <p:grpSpPr>
          <a:xfrm>
            <a:off x="9412939" y="3134128"/>
            <a:ext cx="268941" cy="253916"/>
            <a:chOff x="7573384" y="3429001"/>
            <a:chExt cx="268941" cy="25391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8909F3C-1A4C-4636-87C6-701AA5B857F8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화살표: 갈매기형 수장 56">
              <a:extLst>
                <a:ext uri="{FF2B5EF4-FFF2-40B4-BE49-F238E27FC236}">
                  <a16:creationId xmlns:a16="http://schemas.microsoft.com/office/drawing/2014/main" id="{0EBF71F5-8DE2-47CE-B245-3E3DCEA4CE45}"/>
                </a:ext>
              </a:extLst>
            </p:cNvPr>
            <p:cNvSpPr/>
            <p:nvPr/>
          </p:nvSpPr>
          <p:spPr>
            <a:xfrm rot="5400000">
              <a:off x="7646500" y="347750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85FF900-B8E9-49F3-B72F-D452926BC4EF}"/>
              </a:ext>
            </a:extLst>
          </p:cNvPr>
          <p:cNvSpPr txBox="1"/>
          <p:nvPr/>
        </p:nvSpPr>
        <p:spPr>
          <a:xfrm>
            <a:off x="6852626" y="989700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CART    ORDER    MYPAGE    CSCENTER 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47297F-3A99-44E3-A4F8-1D0A9C9B30B5}"/>
              </a:ext>
            </a:extLst>
          </p:cNvPr>
          <p:cNvSpPr txBox="1"/>
          <p:nvPr/>
        </p:nvSpPr>
        <p:spPr>
          <a:xfrm>
            <a:off x="276112" y="989700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953EAC-F165-4C67-9C2C-EA20ABE09BDC}"/>
              </a:ext>
            </a:extLst>
          </p:cNvPr>
          <p:cNvSpPr/>
          <p:nvPr/>
        </p:nvSpPr>
        <p:spPr>
          <a:xfrm>
            <a:off x="1628886" y="1375342"/>
            <a:ext cx="484094" cy="40934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ALL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C59FF-A02F-42F5-89A0-850CA15F203C}"/>
              </a:ext>
            </a:extLst>
          </p:cNvPr>
          <p:cNvSpPr txBox="1"/>
          <p:nvPr/>
        </p:nvSpPr>
        <p:spPr>
          <a:xfrm>
            <a:off x="3605994" y="1004588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CAD64804-6305-4109-B234-8C95D9BD3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1006053"/>
            <a:ext cx="187123" cy="19834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0FA36B-95D9-42B5-B162-E4D87EC92C4B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582936-3B45-48C6-8120-C95FCB6A3E8F}"/>
              </a:ext>
            </a:extLst>
          </p:cNvPr>
          <p:cNvSpPr/>
          <p:nvPr/>
        </p:nvSpPr>
        <p:spPr>
          <a:xfrm>
            <a:off x="9683003" y="1101122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C1532F-D24B-498F-B126-4D68BBC5E1D5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3939B0D2-F12B-42D4-A289-B26C347F7617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D938E63-E11D-4E10-8128-0D8245999374}"/>
              </a:ext>
            </a:extLst>
          </p:cNvPr>
          <p:cNvGrpSpPr/>
          <p:nvPr/>
        </p:nvGrpSpPr>
        <p:grpSpPr>
          <a:xfrm>
            <a:off x="263525" y="4913142"/>
            <a:ext cx="9466768" cy="1911461"/>
            <a:chOff x="263525" y="4913142"/>
            <a:chExt cx="9466768" cy="191146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1FCBBD9-E6B6-4E03-ADFB-7EE1584A82F1}"/>
                </a:ext>
              </a:extLst>
            </p:cNvPr>
            <p:cNvSpPr txBox="1"/>
            <p:nvPr/>
          </p:nvSpPr>
          <p:spPr>
            <a:xfrm>
              <a:off x="649493" y="4970809"/>
              <a:ext cx="609689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HOME      COMPANY      AGREEMENT      PRIVACY     POLICY      GUIDE      PARTNER</a:t>
              </a: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AE76599-7341-46C1-B82A-C67E3DEDDBD7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529275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4CDD2BB-7187-4A3A-87DC-D77114115150}"/>
                </a:ext>
              </a:extLst>
            </p:cNvPr>
            <p:cNvSpPr txBox="1"/>
            <p:nvPr/>
          </p:nvSpPr>
          <p:spPr>
            <a:xfrm>
              <a:off x="699039" y="5420688"/>
              <a:ext cx="6096896" cy="8463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b="1" dirty="0"/>
                <a:t>CS CENTER</a:t>
              </a:r>
              <a:br>
                <a:rPr lang="en-US" altLang="ko-KR" sz="1100" b="1" dirty="0"/>
              </a:br>
              <a:r>
                <a:rPr lang="en-US" altLang="ko-KR" sz="1600" dirty="0"/>
                <a:t>02-000-0000 </a:t>
              </a:r>
              <a:br>
                <a:rPr lang="en-US" altLang="ko-KR" sz="1600" dirty="0"/>
              </a:br>
              <a:r>
                <a:rPr lang="en-US" altLang="ko-KR" sz="1000" dirty="0"/>
                <a:t>MON-FRI : AM 09:00 ~ PM 06:00  /  SAT, SUN, HOLIDAY OFF</a:t>
              </a:r>
              <a:br>
                <a:rPr lang="en-US" altLang="ko-KR" sz="1000" dirty="0"/>
              </a:br>
              <a:r>
                <a:rPr lang="en-US" altLang="ko-KR" sz="1000" dirty="0"/>
                <a:t>LUNCH     : AM 12:00 ~ PM 01:00</a:t>
              </a:r>
              <a:endParaRPr lang="en-US" altLang="ko-KR" sz="11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51BF9B2-A741-4D49-AE43-EDD42CDD4D2E}"/>
                </a:ext>
              </a:extLst>
            </p:cNvPr>
            <p:cNvSpPr txBox="1"/>
            <p:nvPr/>
          </p:nvSpPr>
          <p:spPr>
            <a:xfrm>
              <a:off x="4614340" y="5425290"/>
              <a:ext cx="30475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/>
                <a:t>BANK INFO</a:t>
              </a:r>
              <a:br>
                <a:rPr lang="en-US" altLang="ko-KR" sz="1200" b="1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국민은행 </a:t>
              </a:r>
              <a:r>
                <a:rPr lang="en-US" altLang="ko-KR" sz="1000" dirty="0"/>
                <a:t>000-00-00000-0</a:t>
              </a:r>
              <a:br>
                <a:rPr lang="en-US" altLang="ko-KR" sz="1000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카카오뱅크 </a:t>
              </a:r>
              <a:r>
                <a:rPr lang="en-US" altLang="ko-KR" sz="1000" dirty="0"/>
                <a:t>00000-000-0000</a:t>
              </a: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3A7CDCFF-FD7E-458E-AE76-A401E4A710CA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629037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8F514429-065C-40E4-B3D5-892CF5A9E29D}"/>
                </a:ext>
              </a:extLst>
            </p:cNvPr>
            <p:cNvCxnSpPr>
              <a:cxnSpLocks/>
            </p:cNvCxnSpPr>
            <p:nvPr/>
          </p:nvCxnSpPr>
          <p:spPr>
            <a:xfrm>
              <a:off x="276284" y="4913142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C373826F-D4A2-49B9-B5A5-440E97D74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0671" y="4936445"/>
              <a:ext cx="1399696" cy="326033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8998C64-96A6-48A2-BCB6-5025D00904F4}"/>
                </a:ext>
              </a:extLst>
            </p:cNvPr>
            <p:cNvSpPr txBox="1"/>
            <p:nvPr/>
          </p:nvSpPr>
          <p:spPr>
            <a:xfrm>
              <a:off x="333450" y="6316772"/>
              <a:ext cx="9396843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+mn-ea"/>
                </a:rPr>
                <a:t>COMPANY :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 </a:t>
              </a:r>
              <a:r>
                <a:rPr lang="en-US" altLang="ko-KR" sz="900" dirty="0">
                  <a:latin typeface="+mn-ea"/>
                </a:rPr>
                <a:t>CEO : </a:t>
              </a:r>
              <a:r>
                <a:rPr lang="ko-KR" altLang="en-US" sz="900" dirty="0">
                  <a:latin typeface="+mn-ea"/>
                </a:rPr>
                <a:t>대표자 </a:t>
              </a:r>
              <a:r>
                <a:rPr lang="en-US" altLang="ko-KR" sz="900" dirty="0">
                  <a:latin typeface="+mn-ea"/>
                </a:rPr>
                <a:t>ADDRESS : ○○</a:t>
              </a:r>
              <a:r>
                <a:rPr lang="ko-KR" altLang="en-US" sz="900" dirty="0">
                  <a:latin typeface="+mn-ea"/>
                </a:rPr>
                <a:t>도 ○○시 ○○구 ○○○로 </a:t>
              </a:r>
              <a:r>
                <a:rPr lang="en-US" altLang="ko-KR" sz="900" dirty="0">
                  <a:latin typeface="+mn-ea"/>
                </a:rPr>
                <a:t>000 000</a:t>
              </a:r>
              <a:r>
                <a:rPr lang="ko-KR" altLang="en-US" sz="900" dirty="0">
                  <a:latin typeface="+mn-ea"/>
                </a:rPr>
                <a:t>동 </a:t>
              </a:r>
              <a:r>
                <a:rPr lang="en-US" altLang="ko-KR" sz="900" dirty="0">
                  <a:latin typeface="+mn-ea"/>
                </a:rPr>
                <a:t>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TEL : </a:t>
              </a:r>
              <a:r>
                <a:rPr lang="en-US" altLang="ko-KR" sz="900" dirty="0">
                  <a:latin typeface="+mn-ea"/>
                  <a:hlinkClick r:id="rId5"/>
                </a:rPr>
                <a:t>02-000-0000</a:t>
              </a:r>
              <a:r>
                <a:rPr lang="en-US" altLang="ko-KR" sz="900" dirty="0">
                  <a:latin typeface="+mn-ea"/>
                </a:rPr>
                <a:t> FAX : 031-0000-0000 BUSINESS LICENCE : 000-00-00000    </a:t>
              </a:r>
              <a:br>
                <a:rPr lang="en-US" altLang="ko-KR" sz="900" dirty="0">
                  <a:latin typeface="+mn-ea"/>
                </a:rPr>
              </a:br>
              <a:r>
                <a:rPr lang="ko-KR" altLang="en-US" sz="900" dirty="0">
                  <a:latin typeface="+mn-ea"/>
                </a:rPr>
                <a:t>사업자정보확인 </a:t>
              </a:r>
              <a:r>
                <a:rPr lang="en-US" altLang="ko-KR" sz="900" dirty="0">
                  <a:latin typeface="+mn-ea"/>
                </a:rPr>
                <a:t>ONLINE LICENCE : </a:t>
              </a:r>
              <a:r>
                <a:rPr lang="ko-KR" altLang="en-US" sz="900" dirty="0">
                  <a:latin typeface="+mn-ea"/>
                </a:rPr>
                <a:t>제</a:t>
              </a:r>
              <a:r>
                <a:rPr lang="en-US" altLang="ko-KR" sz="900" dirty="0">
                  <a:latin typeface="+mn-ea"/>
                </a:rPr>
                <a:t>0000-</a:t>
              </a:r>
              <a:r>
                <a:rPr lang="ko-KR" altLang="en-US" sz="900" dirty="0" err="1">
                  <a:latin typeface="+mn-ea"/>
                </a:rPr>
                <a:t>서울강남</a:t>
              </a:r>
              <a:r>
                <a:rPr lang="en-US" altLang="ko-KR" sz="900" dirty="0">
                  <a:latin typeface="+mn-ea"/>
                </a:rPr>
                <a:t>00000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PRIVACY OFFICER : </a:t>
              </a:r>
              <a:r>
                <a:rPr lang="ko-KR" altLang="en-US" sz="900" dirty="0">
                  <a:latin typeface="+mn-ea"/>
                </a:rPr>
                <a:t>책임자 </a:t>
              </a:r>
              <a:r>
                <a:rPr lang="en-US" altLang="ko-KR" sz="900" dirty="0">
                  <a:latin typeface="+mn-ea"/>
                </a:rPr>
                <a:t>(</a:t>
              </a:r>
              <a:r>
                <a:rPr lang="en-US" altLang="ko-KR" sz="900" dirty="0">
                  <a:latin typeface="+mn-ea"/>
                  <a:hlinkClick r:id="rId6"/>
                </a:rPr>
                <a:t>email_id@maildomain.com</a:t>
              </a:r>
              <a:r>
                <a:rPr lang="en-US" altLang="ko-KR" sz="900" dirty="0">
                  <a:latin typeface="+mn-ea"/>
                </a:rPr>
                <a:t>)</a:t>
              </a:r>
            </a:p>
            <a:p>
              <a:pPr algn="ctr"/>
              <a:r>
                <a:rPr lang="en-US" altLang="ko-KR" sz="900" dirty="0">
                  <a:latin typeface="+mn-ea"/>
                </a:rPr>
                <a:t>COPYRIGHT (c)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  </a:t>
              </a:r>
              <a:r>
                <a:rPr lang="en-US" altLang="ko-KR" sz="900" dirty="0">
                  <a:latin typeface="+mn-ea"/>
                </a:rPr>
                <a:t>ALL RIGHTS RESERVED.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48437C-CFC9-469B-9E27-7751BA7124BB}"/>
              </a:ext>
            </a:extLst>
          </p:cNvPr>
          <p:cNvSpPr/>
          <p:nvPr/>
        </p:nvSpPr>
        <p:spPr>
          <a:xfrm>
            <a:off x="274033" y="948786"/>
            <a:ext cx="9405769" cy="5660994"/>
          </a:xfrm>
          <a:prstGeom prst="rect">
            <a:avLst/>
          </a:prstGeom>
          <a:solidFill>
            <a:schemeClr val="bg2">
              <a:lumMod val="90000"/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0EC73-FC1F-4C18-840C-A31BBC210E86}"/>
              </a:ext>
            </a:extLst>
          </p:cNvPr>
          <p:cNvSpPr txBox="1"/>
          <p:nvPr/>
        </p:nvSpPr>
        <p:spPr>
          <a:xfrm>
            <a:off x="936838" y="1980521"/>
            <a:ext cx="7655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모양 중 선호하는 모양을 골라주세요 </a:t>
            </a:r>
            <a:r>
              <a:rPr lang="en-US" altLang="ko-KR" dirty="0"/>
              <a:t>( </a:t>
            </a:r>
            <a:r>
              <a:rPr lang="ko-KR" altLang="en-US" dirty="0"/>
              <a:t>최소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개 까지 선택해주세요</a:t>
            </a:r>
            <a:r>
              <a:rPr lang="en-US" altLang="ko-KR" dirty="0"/>
              <a:t> )</a:t>
            </a:r>
            <a:endParaRPr lang="ko-KR" altLang="en-US" dirty="0"/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468DE1C7-6F7A-4591-A9C5-893660C2E4F2}"/>
              </a:ext>
            </a:extLst>
          </p:cNvPr>
          <p:cNvSpPr/>
          <p:nvPr/>
        </p:nvSpPr>
        <p:spPr>
          <a:xfrm>
            <a:off x="1043426" y="2935467"/>
            <a:ext cx="867601" cy="69846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부분 원형 20">
            <a:extLst>
              <a:ext uri="{FF2B5EF4-FFF2-40B4-BE49-F238E27FC236}">
                <a16:creationId xmlns:a16="http://schemas.microsoft.com/office/drawing/2014/main" id="{A59CBCF6-F735-4AC3-8EBD-0B30E628869E}"/>
              </a:ext>
            </a:extLst>
          </p:cNvPr>
          <p:cNvSpPr/>
          <p:nvPr/>
        </p:nvSpPr>
        <p:spPr>
          <a:xfrm>
            <a:off x="2569073" y="2935467"/>
            <a:ext cx="867601" cy="704212"/>
          </a:xfrm>
          <a:prstGeom prst="pie">
            <a:avLst>
              <a:gd name="adj1" fmla="val 21555355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7E06FEC-E69F-4FA5-8DBF-984973270FBE}"/>
              </a:ext>
            </a:extLst>
          </p:cNvPr>
          <p:cNvSpPr/>
          <p:nvPr/>
        </p:nvSpPr>
        <p:spPr>
          <a:xfrm>
            <a:off x="4300392" y="2935467"/>
            <a:ext cx="737266" cy="6984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D2F478D8-C71B-47E2-816F-53BD20CBBAED}"/>
              </a:ext>
            </a:extLst>
          </p:cNvPr>
          <p:cNvSpPr/>
          <p:nvPr/>
        </p:nvSpPr>
        <p:spPr>
          <a:xfrm>
            <a:off x="5900974" y="2935467"/>
            <a:ext cx="756626" cy="697312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눈물 방울 25">
            <a:extLst>
              <a:ext uri="{FF2B5EF4-FFF2-40B4-BE49-F238E27FC236}">
                <a16:creationId xmlns:a16="http://schemas.microsoft.com/office/drawing/2014/main" id="{C58B2216-0F12-45DD-A4B4-02D71EE7B2EF}"/>
              </a:ext>
            </a:extLst>
          </p:cNvPr>
          <p:cNvSpPr/>
          <p:nvPr/>
        </p:nvSpPr>
        <p:spPr>
          <a:xfrm>
            <a:off x="7520916" y="2975358"/>
            <a:ext cx="743065" cy="62865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7A4FDE9-4AB9-4CD9-BFCF-03A6AED25CD0}"/>
              </a:ext>
            </a:extLst>
          </p:cNvPr>
          <p:cNvSpPr/>
          <p:nvPr/>
        </p:nvSpPr>
        <p:spPr>
          <a:xfrm>
            <a:off x="1043425" y="4223076"/>
            <a:ext cx="867601" cy="825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425B56A-619F-4AEA-9D02-572550F60DB3}"/>
              </a:ext>
            </a:extLst>
          </p:cNvPr>
          <p:cNvSpPr/>
          <p:nvPr/>
        </p:nvSpPr>
        <p:spPr>
          <a:xfrm>
            <a:off x="5900974" y="4236585"/>
            <a:ext cx="756626" cy="717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각형 29">
            <a:extLst>
              <a:ext uri="{FF2B5EF4-FFF2-40B4-BE49-F238E27FC236}">
                <a16:creationId xmlns:a16="http://schemas.microsoft.com/office/drawing/2014/main" id="{F470B40D-9105-4A9F-AE4E-5805820366A9}"/>
              </a:ext>
            </a:extLst>
          </p:cNvPr>
          <p:cNvSpPr/>
          <p:nvPr/>
        </p:nvSpPr>
        <p:spPr>
          <a:xfrm>
            <a:off x="7520916" y="4191676"/>
            <a:ext cx="851574" cy="756512"/>
          </a:xfrm>
          <a:prstGeom prst="pen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잘린 대각선 방향 모서리 30">
            <a:extLst>
              <a:ext uri="{FF2B5EF4-FFF2-40B4-BE49-F238E27FC236}">
                <a16:creationId xmlns:a16="http://schemas.microsoft.com/office/drawing/2014/main" id="{DFF01D55-550E-4AD3-801E-E7DB11786275}"/>
              </a:ext>
            </a:extLst>
          </p:cNvPr>
          <p:cNvSpPr/>
          <p:nvPr/>
        </p:nvSpPr>
        <p:spPr>
          <a:xfrm>
            <a:off x="4297903" y="4278265"/>
            <a:ext cx="851575" cy="782796"/>
          </a:xfrm>
          <a:prstGeom prst="snip2DiagRect">
            <a:avLst>
              <a:gd name="adj1" fmla="val 0"/>
              <a:gd name="adj2" fmla="val 410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>
            <a:extLst>
              <a:ext uri="{FF2B5EF4-FFF2-40B4-BE49-F238E27FC236}">
                <a16:creationId xmlns:a16="http://schemas.microsoft.com/office/drawing/2014/main" id="{B212BB28-2B81-4035-A585-B33C71D469B1}"/>
              </a:ext>
            </a:extLst>
          </p:cNvPr>
          <p:cNvSpPr/>
          <p:nvPr/>
        </p:nvSpPr>
        <p:spPr>
          <a:xfrm>
            <a:off x="1028958" y="5514242"/>
            <a:ext cx="851575" cy="717279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형: 비어 있음 32">
            <a:extLst>
              <a:ext uri="{FF2B5EF4-FFF2-40B4-BE49-F238E27FC236}">
                <a16:creationId xmlns:a16="http://schemas.microsoft.com/office/drawing/2014/main" id="{6407263B-62F1-4F84-BBD2-2A57A4F0459D}"/>
              </a:ext>
            </a:extLst>
          </p:cNvPr>
          <p:cNvSpPr/>
          <p:nvPr/>
        </p:nvSpPr>
        <p:spPr>
          <a:xfrm>
            <a:off x="5900974" y="5421850"/>
            <a:ext cx="796841" cy="782796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정육면체 33">
            <a:extLst>
              <a:ext uri="{FF2B5EF4-FFF2-40B4-BE49-F238E27FC236}">
                <a16:creationId xmlns:a16="http://schemas.microsoft.com/office/drawing/2014/main" id="{C0FABACF-07CB-451E-A65C-A399849467CF}"/>
              </a:ext>
            </a:extLst>
          </p:cNvPr>
          <p:cNvSpPr/>
          <p:nvPr/>
        </p:nvSpPr>
        <p:spPr>
          <a:xfrm>
            <a:off x="2621176" y="4220925"/>
            <a:ext cx="949707" cy="863429"/>
          </a:xfrm>
          <a:prstGeom prst="cub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모서리가 접힌 도형 34">
            <a:extLst>
              <a:ext uri="{FF2B5EF4-FFF2-40B4-BE49-F238E27FC236}">
                <a16:creationId xmlns:a16="http://schemas.microsoft.com/office/drawing/2014/main" id="{D88EC286-3FF1-423B-B583-BF9B729E9780}"/>
              </a:ext>
            </a:extLst>
          </p:cNvPr>
          <p:cNvSpPr/>
          <p:nvPr/>
        </p:nvSpPr>
        <p:spPr>
          <a:xfrm>
            <a:off x="4282865" y="5497370"/>
            <a:ext cx="851575" cy="717279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설명선: 왼쪽/오른쪽/위쪽/아래쪽 35">
            <a:extLst>
              <a:ext uri="{FF2B5EF4-FFF2-40B4-BE49-F238E27FC236}">
                <a16:creationId xmlns:a16="http://schemas.microsoft.com/office/drawing/2014/main" id="{0181F8D0-C452-4820-8111-EF61A85CF620}"/>
              </a:ext>
            </a:extLst>
          </p:cNvPr>
          <p:cNvSpPr/>
          <p:nvPr/>
        </p:nvSpPr>
        <p:spPr>
          <a:xfrm>
            <a:off x="7541739" y="5410787"/>
            <a:ext cx="886686" cy="817763"/>
          </a:xfrm>
          <a:prstGeom prst="quadArrow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C47DFC93-2F5E-4439-A781-9F858C264905}"/>
              </a:ext>
            </a:extLst>
          </p:cNvPr>
          <p:cNvSpPr/>
          <p:nvPr/>
        </p:nvSpPr>
        <p:spPr>
          <a:xfrm>
            <a:off x="2658702" y="5497341"/>
            <a:ext cx="851574" cy="7249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888F65A-6ED7-4668-952C-5F473E3A8D20}"/>
              </a:ext>
            </a:extLst>
          </p:cNvPr>
          <p:cNvGrpSpPr/>
          <p:nvPr/>
        </p:nvGrpSpPr>
        <p:grpSpPr>
          <a:xfrm>
            <a:off x="8522704" y="6050024"/>
            <a:ext cx="1070576" cy="274406"/>
            <a:chOff x="8522704" y="6050024"/>
            <a:chExt cx="1070576" cy="274406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9235004-935D-4AF4-93AB-2B5F01E1AB4C}"/>
                </a:ext>
              </a:extLst>
            </p:cNvPr>
            <p:cNvCxnSpPr/>
            <p:nvPr/>
          </p:nvCxnSpPr>
          <p:spPr>
            <a:xfrm>
              <a:off x="8740093" y="6316772"/>
              <a:ext cx="7316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BB3C68BE-F5ED-4D65-B22F-0F20F5DD83F7}"/>
                </a:ext>
              </a:extLst>
            </p:cNvPr>
            <p:cNvCxnSpPr>
              <a:cxnSpLocks/>
            </p:cNvCxnSpPr>
            <p:nvPr/>
          </p:nvCxnSpPr>
          <p:spPr>
            <a:xfrm>
              <a:off x="9300750" y="6172030"/>
              <a:ext cx="176332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2A2B8D-CCE7-4174-B8DD-5CB59A2092ED}"/>
                </a:ext>
              </a:extLst>
            </p:cNvPr>
            <p:cNvSpPr txBox="1"/>
            <p:nvPr/>
          </p:nvSpPr>
          <p:spPr>
            <a:xfrm>
              <a:off x="8522704" y="6050024"/>
              <a:ext cx="1070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선택했어요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948E910-9433-4CCA-8A43-7038CD4F157C}"/>
              </a:ext>
            </a:extLst>
          </p:cNvPr>
          <p:cNvGrpSpPr/>
          <p:nvPr/>
        </p:nvGrpSpPr>
        <p:grpSpPr>
          <a:xfrm>
            <a:off x="9973237" y="231289"/>
            <a:ext cx="2100665" cy="509194"/>
            <a:chOff x="9973237" y="231289"/>
            <a:chExt cx="2100665" cy="509194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6DC985D-A7D8-4E80-AE87-28C56B3BCF10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7475F73-C18F-411B-A4D7-9D267B02B72A}"/>
                </a:ext>
              </a:extLst>
            </p:cNvPr>
            <p:cNvSpPr txBox="1"/>
            <p:nvPr/>
          </p:nvSpPr>
          <p:spPr>
            <a:xfrm>
              <a:off x="9973238" y="255054"/>
              <a:ext cx="18701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회원가입 페이지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F174AA3-C200-4893-9BC0-D54460D8FBD9}"/>
              </a:ext>
            </a:extLst>
          </p:cNvPr>
          <p:cNvGrpSpPr/>
          <p:nvPr/>
        </p:nvGrpSpPr>
        <p:grpSpPr>
          <a:xfrm>
            <a:off x="7795817" y="234086"/>
            <a:ext cx="888108" cy="509194"/>
            <a:chOff x="9973237" y="231289"/>
            <a:chExt cx="2100665" cy="509194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5259540-804C-49B7-9B23-810917EDE2CE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89CEAEF-DB19-492D-AE36-54FA055B279E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13337C75-575B-490A-AF0A-A58B108B9694}"/>
              </a:ext>
            </a:extLst>
          </p:cNvPr>
          <p:cNvGrpSpPr/>
          <p:nvPr/>
        </p:nvGrpSpPr>
        <p:grpSpPr>
          <a:xfrm>
            <a:off x="8769813" y="224504"/>
            <a:ext cx="1126668" cy="531596"/>
            <a:chOff x="9973237" y="231289"/>
            <a:chExt cx="2100665" cy="53159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DA2D97F-6DAC-4E4A-83A5-9652E8FC754B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5E7F97C-8E87-405B-8F8C-55C7BA95AC41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회원가입 중 설문조사 및 취향 분석 진행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1329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636602-81D1-4F4A-999C-AEFA1E5D47FB}"/>
              </a:ext>
            </a:extLst>
          </p:cNvPr>
          <p:cNvSpPr txBox="1"/>
          <p:nvPr/>
        </p:nvSpPr>
        <p:spPr>
          <a:xfrm>
            <a:off x="1437074" y="1464599"/>
            <a:ext cx="71556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아이디어 올리기     </a:t>
            </a:r>
            <a:r>
              <a:rPr lang="en-US" altLang="ko-KR" sz="900" dirty="0"/>
              <a:t>l    </a:t>
            </a:r>
            <a:r>
              <a:rPr lang="ko-KR" altLang="en-US" sz="900" dirty="0"/>
              <a:t>아이디어 알리기   </a:t>
            </a:r>
            <a:r>
              <a:rPr lang="en-US" altLang="ko-KR" sz="900" dirty="0"/>
              <a:t>l     </a:t>
            </a:r>
            <a:r>
              <a:rPr lang="ko-KR" altLang="en-US" sz="900" dirty="0" err="1">
                <a:solidFill>
                  <a:srgbClr val="FF0000"/>
                </a:solidFill>
              </a:rPr>
              <a:t>스마트팩토리</a:t>
            </a:r>
            <a:r>
              <a:rPr lang="ko-KR" altLang="en-US" sz="900" dirty="0">
                <a:solidFill>
                  <a:srgbClr val="FF0000"/>
                </a:solidFill>
              </a:rPr>
              <a:t> </a:t>
            </a:r>
            <a:r>
              <a:rPr lang="ko-KR" altLang="en-US" sz="900" dirty="0" err="1">
                <a:solidFill>
                  <a:srgbClr val="FF0000"/>
                </a:solidFill>
              </a:rPr>
              <a:t>주문넣기</a:t>
            </a:r>
            <a:r>
              <a:rPr lang="ko-KR" altLang="en-US" sz="900" dirty="0">
                <a:solidFill>
                  <a:srgbClr val="FF0000"/>
                </a:solidFill>
              </a:rPr>
              <a:t>   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/>
              <a:t>l  </a:t>
            </a:r>
            <a:r>
              <a:rPr lang="ko-KR" altLang="en-US" sz="900" dirty="0" err="1"/>
              <a:t>스마트팩토리와</a:t>
            </a:r>
            <a:r>
              <a:rPr lang="ko-KR" altLang="en-US" sz="900" dirty="0"/>
              <a:t> 소통하기    </a:t>
            </a:r>
            <a:r>
              <a:rPr lang="en-US" altLang="ko-KR" sz="900" dirty="0"/>
              <a:t>  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F94D1-9581-4261-9C62-5AAF74CF7591}"/>
              </a:ext>
            </a:extLst>
          </p:cNvPr>
          <p:cNvSpPr/>
          <p:nvPr/>
        </p:nvSpPr>
        <p:spPr>
          <a:xfrm>
            <a:off x="269607" y="948786"/>
            <a:ext cx="9405769" cy="56779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CE7D6C31-F497-4F12-942D-D55EAEB09EC7}"/>
              </a:ext>
            </a:extLst>
          </p:cNvPr>
          <p:cNvSpPr/>
          <p:nvPr/>
        </p:nvSpPr>
        <p:spPr>
          <a:xfrm>
            <a:off x="9303241" y="3682070"/>
            <a:ext cx="146871" cy="253916"/>
          </a:xfrm>
          <a:prstGeom prst="chevron">
            <a:avLst>
              <a:gd name="adj" fmla="val 696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969DDC-1F48-45B5-8E3B-FBBEA65E6382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621B1A79-00A3-417B-94DA-B7888D604E96}"/>
              </a:ext>
            </a:extLst>
          </p:cNvPr>
          <p:cNvSpPr/>
          <p:nvPr/>
        </p:nvSpPr>
        <p:spPr>
          <a:xfrm rot="5400000">
            <a:off x="4631120" y="1020519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26B19-5891-418C-B391-5C9256E3C7FA}"/>
              </a:ext>
            </a:extLst>
          </p:cNvPr>
          <p:cNvSpPr txBox="1"/>
          <p:nvPr/>
        </p:nvSpPr>
        <p:spPr>
          <a:xfrm>
            <a:off x="9973237" y="898164"/>
            <a:ext cx="203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상단 로고 우측의 </a:t>
            </a:r>
            <a:r>
              <a:rPr lang="en-US" altLang="ko-KR" sz="900" dirty="0"/>
              <a:t>X</a:t>
            </a:r>
            <a:r>
              <a:rPr lang="ko-KR" altLang="en-US" sz="900" dirty="0"/>
              <a:t>단축키 </a:t>
            </a:r>
            <a:r>
              <a:rPr lang="en-US" altLang="ko-KR" sz="900" dirty="0"/>
              <a:t>(</a:t>
            </a:r>
            <a:r>
              <a:rPr lang="ko-KR" altLang="en-US" sz="900" dirty="0"/>
              <a:t>숨기기</a:t>
            </a:r>
            <a:r>
              <a:rPr lang="en-US" altLang="ko-KR" sz="900" dirty="0"/>
              <a:t>)</a:t>
            </a:r>
            <a:r>
              <a:rPr lang="ko-KR" altLang="en-US" sz="900" dirty="0"/>
              <a:t>를 클릭할 경우 로고 이미지를 감추고 전체화면으로 나타난다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상단의 </a:t>
            </a:r>
            <a:r>
              <a:rPr lang="ko-KR" altLang="en-US" sz="900" dirty="0" err="1"/>
              <a:t>펼침버튼으로</a:t>
            </a:r>
            <a:r>
              <a:rPr lang="ko-KR" altLang="en-US" sz="900" dirty="0"/>
              <a:t> 로고 이미지를 다시 불러올 수 있다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87A8E5D-4728-4A0E-8AF2-4FC1E0B1DEBA}"/>
              </a:ext>
            </a:extLst>
          </p:cNvPr>
          <p:cNvGrpSpPr/>
          <p:nvPr/>
        </p:nvGrpSpPr>
        <p:grpSpPr>
          <a:xfrm>
            <a:off x="9404051" y="2618804"/>
            <a:ext cx="268941" cy="253916"/>
            <a:chOff x="7573384" y="3429001"/>
            <a:chExt cx="268941" cy="253916"/>
          </a:xfrm>
          <a:solidFill>
            <a:schemeClr val="bg1">
              <a:lumMod val="85000"/>
            </a:schemeClr>
          </a:solidFill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FC5C728-62BC-4E73-9982-DBF2A3D5DC9C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갈매기형 수장 50">
              <a:extLst>
                <a:ext uri="{FF2B5EF4-FFF2-40B4-BE49-F238E27FC236}">
                  <a16:creationId xmlns:a16="http://schemas.microsoft.com/office/drawing/2014/main" id="{3242CA2F-8F3C-431E-97C7-DA32BB95BD71}"/>
                </a:ext>
              </a:extLst>
            </p:cNvPr>
            <p:cNvSpPr/>
            <p:nvPr/>
          </p:nvSpPr>
          <p:spPr>
            <a:xfrm rot="10800000">
              <a:off x="7641121" y="3472124"/>
              <a:ext cx="100315" cy="173428"/>
            </a:xfrm>
            <a:prstGeom prst="chevron">
              <a:avLst>
                <a:gd name="adj" fmla="val 6963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95AE9E3-C64B-4966-861C-5828687FAF5F}"/>
              </a:ext>
            </a:extLst>
          </p:cNvPr>
          <p:cNvGrpSpPr/>
          <p:nvPr/>
        </p:nvGrpSpPr>
        <p:grpSpPr>
          <a:xfrm>
            <a:off x="9405918" y="2872720"/>
            <a:ext cx="268941" cy="253916"/>
            <a:chOff x="7573384" y="3429001"/>
            <a:chExt cx="268941" cy="25391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BA64690-EA2E-47B8-9496-660C0D3B4497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화살표: 갈매기형 수장 53">
              <a:extLst>
                <a:ext uri="{FF2B5EF4-FFF2-40B4-BE49-F238E27FC236}">
                  <a16:creationId xmlns:a16="http://schemas.microsoft.com/office/drawing/2014/main" id="{6C251945-903D-43DA-9BCA-A95A967E0AFB}"/>
                </a:ext>
              </a:extLst>
            </p:cNvPr>
            <p:cNvSpPr/>
            <p:nvPr/>
          </p:nvSpPr>
          <p:spPr>
            <a:xfrm rot="16200000">
              <a:off x="7651879" y="3472124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2B14949-2E8D-40AB-B1D7-36132C8A72B7}"/>
              </a:ext>
            </a:extLst>
          </p:cNvPr>
          <p:cNvGrpSpPr/>
          <p:nvPr/>
        </p:nvGrpSpPr>
        <p:grpSpPr>
          <a:xfrm>
            <a:off x="9412939" y="3134128"/>
            <a:ext cx="268941" cy="253916"/>
            <a:chOff x="7573384" y="3429001"/>
            <a:chExt cx="268941" cy="25391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8909F3C-1A4C-4636-87C6-701AA5B857F8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화살표: 갈매기형 수장 56">
              <a:extLst>
                <a:ext uri="{FF2B5EF4-FFF2-40B4-BE49-F238E27FC236}">
                  <a16:creationId xmlns:a16="http://schemas.microsoft.com/office/drawing/2014/main" id="{0EBF71F5-8DE2-47CE-B245-3E3DCEA4CE45}"/>
                </a:ext>
              </a:extLst>
            </p:cNvPr>
            <p:cNvSpPr/>
            <p:nvPr/>
          </p:nvSpPr>
          <p:spPr>
            <a:xfrm rot="5400000">
              <a:off x="7646500" y="347750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85FF900-B8E9-49F3-B72F-D452926BC4EF}"/>
              </a:ext>
            </a:extLst>
          </p:cNvPr>
          <p:cNvSpPr txBox="1"/>
          <p:nvPr/>
        </p:nvSpPr>
        <p:spPr>
          <a:xfrm>
            <a:off x="6852626" y="989700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CART    ORDER    MYPAGE    CSCENTER 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47297F-3A99-44E3-A4F8-1D0A9C9B30B5}"/>
              </a:ext>
            </a:extLst>
          </p:cNvPr>
          <p:cNvSpPr txBox="1"/>
          <p:nvPr/>
        </p:nvSpPr>
        <p:spPr>
          <a:xfrm>
            <a:off x="276112" y="989700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953EAC-F165-4C67-9C2C-EA20ABE09BDC}"/>
              </a:ext>
            </a:extLst>
          </p:cNvPr>
          <p:cNvSpPr/>
          <p:nvPr/>
        </p:nvSpPr>
        <p:spPr>
          <a:xfrm>
            <a:off x="1628886" y="1375342"/>
            <a:ext cx="484094" cy="40934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ALL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C59FF-A02F-42F5-89A0-850CA15F203C}"/>
              </a:ext>
            </a:extLst>
          </p:cNvPr>
          <p:cNvSpPr txBox="1"/>
          <p:nvPr/>
        </p:nvSpPr>
        <p:spPr>
          <a:xfrm>
            <a:off x="3605994" y="1004588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CAD64804-6305-4109-B234-8C95D9BD3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1006053"/>
            <a:ext cx="187123" cy="19834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0FA36B-95D9-42B5-B162-E4D87EC92C4B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582936-3B45-48C6-8120-C95FCB6A3E8F}"/>
              </a:ext>
            </a:extLst>
          </p:cNvPr>
          <p:cNvSpPr/>
          <p:nvPr/>
        </p:nvSpPr>
        <p:spPr>
          <a:xfrm>
            <a:off x="9683003" y="1101122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C1532F-D24B-498F-B126-4D68BBC5E1D5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3939B0D2-F12B-42D4-A289-B26C347F7617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D938E63-E11D-4E10-8128-0D8245999374}"/>
              </a:ext>
            </a:extLst>
          </p:cNvPr>
          <p:cNvGrpSpPr/>
          <p:nvPr/>
        </p:nvGrpSpPr>
        <p:grpSpPr>
          <a:xfrm>
            <a:off x="263525" y="4913142"/>
            <a:ext cx="9466768" cy="1911461"/>
            <a:chOff x="263525" y="4913142"/>
            <a:chExt cx="9466768" cy="191146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1FCBBD9-E6B6-4E03-ADFB-7EE1584A82F1}"/>
                </a:ext>
              </a:extLst>
            </p:cNvPr>
            <p:cNvSpPr txBox="1"/>
            <p:nvPr/>
          </p:nvSpPr>
          <p:spPr>
            <a:xfrm>
              <a:off x="649493" y="4970809"/>
              <a:ext cx="609689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HOME      COMPANY      AGREEMENT      PRIVACY     POLICY      GUIDE      PARTNER</a:t>
              </a: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AE76599-7341-46C1-B82A-C67E3DEDDBD7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529275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4CDD2BB-7187-4A3A-87DC-D77114115150}"/>
                </a:ext>
              </a:extLst>
            </p:cNvPr>
            <p:cNvSpPr txBox="1"/>
            <p:nvPr/>
          </p:nvSpPr>
          <p:spPr>
            <a:xfrm>
              <a:off x="699039" y="5420688"/>
              <a:ext cx="6096896" cy="8463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b="1" dirty="0"/>
                <a:t>CS CENTER</a:t>
              </a:r>
              <a:br>
                <a:rPr lang="en-US" altLang="ko-KR" sz="1100" b="1" dirty="0"/>
              </a:br>
              <a:r>
                <a:rPr lang="en-US" altLang="ko-KR" sz="1600" dirty="0"/>
                <a:t>02-000-0000 </a:t>
              </a:r>
              <a:br>
                <a:rPr lang="en-US" altLang="ko-KR" sz="1600" dirty="0"/>
              </a:br>
              <a:r>
                <a:rPr lang="en-US" altLang="ko-KR" sz="1000" dirty="0"/>
                <a:t>MON-FRI : AM 09:00 ~ PM 06:00  /  SAT, SUN, HOLIDAY OFF</a:t>
              </a:r>
              <a:br>
                <a:rPr lang="en-US" altLang="ko-KR" sz="1000" dirty="0"/>
              </a:br>
              <a:r>
                <a:rPr lang="en-US" altLang="ko-KR" sz="1000" dirty="0"/>
                <a:t>LUNCH     : AM 12:00 ~ PM 01:00</a:t>
              </a:r>
              <a:endParaRPr lang="en-US" altLang="ko-KR" sz="11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51BF9B2-A741-4D49-AE43-EDD42CDD4D2E}"/>
                </a:ext>
              </a:extLst>
            </p:cNvPr>
            <p:cNvSpPr txBox="1"/>
            <p:nvPr/>
          </p:nvSpPr>
          <p:spPr>
            <a:xfrm>
              <a:off x="4614340" y="5425290"/>
              <a:ext cx="30475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/>
                <a:t>BANK INFO</a:t>
              </a:r>
              <a:br>
                <a:rPr lang="en-US" altLang="ko-KR" sz="1200" b="1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국민은행 </a:t>
              </a:r>
              <a:r>
                <a:rPr lang="en-US" altLang="ko-KR" sz="1000" dirty="0"/>
                <a:t>000-00-00000-0</a:t>
              </a:r>
              <a:br>
                <a:rPr lang="en-US" altLang="ko-KR" sz="1000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카카오뱅크 </a:t>
              </a:r>
              <a:r>
                <a:rPr lang="en-US" altLang="ko-KR" sz="1000" dirty="0"/>
                <a:t>00000-000-0000</a:t>
              </a: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3A7CDCFF-FD7E-458E-AE76-A401E4A710CA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629037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8F514429-065C-40E4-B3D5-892CF5A9E29D}"/>
                </a:ext>
              </a:extLst>
            </p:cNvPr>
            <p:cNvCxnSpPr>
              <a:cxnSpLocks/>
            </p:cNvCxnSpPr>
            <p:nvPr/>
          </p:nvCxnSpPr>
          <p:spPr>
            <a:xfrm>
              <a:off x="276284" y="4913142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C373826F-D4A2-49B9-B5A5-440E97D74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0671" y="4936445"/>
              <a:ext cx="1399696" cy="326033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8998C64-96A6-48A2-BCB6-5025D00904F4}"/>
                </a:ext>
              </a:extLst>
            </p:cNvPr>
            <p:cNvSpPr txBox="1"/>
            <p:nvPr/>
          </p:nvSpPr>
          <p:spPr>
            <a:xfrm>
              <a:off x="333450" y="6316772"/>
              <a:ext cx="9396843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+mn-ea"/>
                </a:rPr>
                <a:t>COMPANY :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 </a:t>
              </a:r>
              <a:r>
                <a:rPr lang="en-US" altLang="ko-KR" sz="900" dirty="0">
                  <a:latin typeface="+mn-ea"/>
                </a:rPr>
                <a:t>CEO : </a:t>
              </a:r>
              <a:r>
                <a:rPr lang="ko-KR" altLang="en-US" sz="900" dirty="0">
                  <a:latin typeface="+mn-ea"/>
                </a:rPr>
                <a:t>대표자 </a:t>
              </a:r>
              <a:r>
                <a:rPr lang="en-US" altLang="ko-KR" sz="900" dirty="0">
                  <a:latin typeface="+mn-ea"/>
                </a:rPr>
                <a:t>ADDRESS : ○○</a:t>
              </a:r>
              <a:r>
                <a:rPr lang="ko-KR" altLang="en-US" sz="900" dirty="0">
                  <a:latin typeface="+mn-ea"/>
                </a:rPr>
                <a:t>도 ○○시 ○○구 ○○○로 </a:t>
              </a:r>
              <a:r>
                <a:rPr lang="en-US" altLang="ko-KR" sz="900" dirty="0">
                  <a:latin typeface="+mn-ea"/>
                </a:rPr>
                <a:t>000 000</a:t>
              </a:r>
              <a:r>
                <a:rPr lang="ko-KR" altLang="en-US" sz="900" dirty="0">
                  <a:latin typeface="+mn-ea"/>
                </a:rPr>
                <a:t>동 </a:t>
              </a:r>
              <a:r>
                <a:rPr lang="en-US" altLang="ko-KR" sz="900" dirty="0">
                  <a:latin typeface="+mn-ea"/>
                </a:rPr>
                <a:t>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TEL : </a:t>
              </a:r>
              <a:r>
                <a:rPr lang="en-US" altLang="ko-KR" sz="900" dirty="0">
                  <a:latin typeface="+mn-ea"/>
                  <a:hlinkClick r:id="rId5"/>
                </a:rPr>
                <a:t>02-000-0000</a:t>
              </a:r>
              <a:r>
                <a:rPr lang="en-US" altLang="ko-KR" sz="900" dirty="0">
                  <a:latin typeface="+mn-ea"/>
                </a:rPr>
                <a:t> FAX : 031-0000-0000 BUSINESS LICENCE : 000-00-00000    </a:t>
              </a:r>
              <a:br>
                <a:rPr lang="en-US" altLang="ko-KR" sz="900" dirty="0">
                  <a:latin typeface="+mn-ea"/>
                </a:rPr>
              </a:br>
              <a:r>
                <a:rPr lang="ko-KR" altLang="en-US" sz="900" dirty="0">
                  <a:latin typeface="+mn-ea"/>
                </a:rPr>
                <a:t>사업자정보확인 </a:t>
              </a:r>
              <a:r>
                <a:rPr lang="en-US" altLang="ko-KR" sz="900" dirty="0">
                  <a:latin typeface="+mn-ea"/>
                </a:rPr>
                <a:t>ONLINE LICENCE : </a:t>
              </a:r>
              <a:r>
                <a:rPr lang="ko-KR" altLang="en-US" sz="900" dirty="0">
                  <a:latin typeface="+mn-ea"/>
                </a:rPr>
                <a:t>제</a:t>
              </a:r>
              <a:r>
                <a:rPr lang="en-US" altLang="ko-KR" sz="900" dirty="0">
                  <a:latin typeface="+mn-ea"/>
                </a:rPr>
                <a:t>0000-</a:t>
              </a:r>
              <a:r>
                <a:rPr lang="ko-KR" altLang="en-US" sz="900" dirty="0" err="1">
                  <a:latin typeface="+mn-ea"/>
                </a:rPr>
                <a:t>서울강남</a:t>
              </a:r>
              <a:r>
                <a:rPr lang="en-US" altLang="ko-KR" sz="900" dirty="0">
                  <a:latin typeface="+mn-ea"/>
                </a:rPr>
                <a:t>00000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PRIVACY OFFICER : </a:t>
              </a:r>
              <a:r>
                <a:rPr lang="ko-KR" altLang="en-US" sz="900" dirty="0">
                  <a:latin typeface="+mn-ea"/>
                </a:rPr>
                <a:t>책임자 </a:t>
              </a:r>
              <a:r>
                <a:rPr lang="en-US" altLang="ko-KR" sz="900" dirty="0">
                  <a:latin typeface="+mn-ea"/>
                </a:rPr>
                <a:t>(</a:t>
              </a:r>
              <a:r>
                <a:rPr lang="en-US" altLang="ko-KR" sz="900" dirty="0">
                  <a:latin typeface="+mn-ea"/>
                  <a:hlinkClick r:id="rId6"/>
                </a:rPr>
                <a:t>email_id@maildomain.com</a:t>
              </a:r>
              <a:r>
                <a:rPr lang="en-US" altLang="ko-KR" sz="900" dirty="0">
                  <a:latin typeface="+mn-ea"/>
                </a:rPr>
                <a:t>)</a:t>
              </a:r>
            </a:p>
            <a:p>
              <a:pPr algn="ctr"/>
              <a:r>
                <a:rPr lang="en-US" altLang="ko-KR" sz="900" dirty="0">
                  <a:latin typeface="+mn-ea"/>
                </a:rPr>
                <a:t>COPYRIGHT (c)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  </a:t>
              </a:r>
              <a:r>
                <a:rPr lang="en-US" altLang="ko-KR" sz="900" dirty="0">
                  <a:latin typeface="+mn-ea"/>
                </a:rPr>
                <a:t>ALL RIGHTS RESERVED.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48437C-CFC9-469B-9E27-7751BA7124BB}"/>
              </a:ext>
            </a:extLst>
          </p:cNvPr>
          <p:cNvSpPr/>
          <p:nvPr/>
        </p:nvSpPr>
        <p:spPr>
          <a:xfrm>
            <a:off x="274033" y="948786"/>
            <a:ext cx="9405769" cy="5660994"/>
          </a:xfrm>
          <a:prstGeom prst="rect">
            <a:avLst/>
          </a:prstGeom>
          <a:solidFill>
            <a:schemeClr val="bg2">
              <a:lumMod val="90000"/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468DE1C7-6F7A-4591-A9C5-893660C2E4F2}"/>
              </a:ext>
            </a:extLst>
          </p:cNvPr>
          <p:cNvSpPr/>
          <p:nvPr/>
        </p:nvSpPr>
        <p:spPr>
          <a:xfrm>
            <a:off x="1043426" y="2935467"/>
            <a:ext cx="867601" cy="69846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부분 원형 20">
            <a:extLst>
              <a:ext uri="{FF2B5EF4-FFF2-40B4-BE49-F238E27FC236}">
                <a16:creationId xmlns:a16="http://schemas.microsoft.com/office/drawing/2014/main" id="{A59CBCF6-F735-4AC3-8EBD-0B30E628869E}"/>
              </a:ext>
            </a:extLst>
          </p:cNvPr>
          <p:cNvSpPr/>
          <p:nvPr/>
        </p:nvSpPr>
        <p:spPr>
          <a:xfrm>
            <a:off x="2569073" y="2935467"/>
            <a:ext cx="867601" cy="704212"/>
          </a:xfrm>
          <a:prstGeom prst="pie">
            <a:avLst>
              <a:gd name="adj1" fmla="val 21555355"/>
              <a:gd name="adj2" fmla="val 1620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7E06FEC-E69F-4FA5-8DBF-984973270FBE}"/>
              </a:ext>
            </a:extLst>
          </p:cNvPr>
          <p:cNvSpPr/>
          <p:nvPr/>
        </p:nvSpPr>
        <p:spPr>
          <a:xfrm>
            <a:off x="4300392" y="2935467"/>
            <a:ext cx="737266" cy="6984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D2F478D8-C71B-47E2-816F-53BD20CBBAED}"/>
              </a:ext>
            </a:extLst>
          </p:cNvPr>
          <p:cNvSpPr/>
          <p:nvPr/>
        </p:nvSpPr>
        <p:spPr>
          <a:xfrm>
            <a:off x="5900974" y="2935467"/>
            <a:ext cx="756626" cy="697312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눈물 방울 25">
            <a:extLst>
              <a:ext uri="{FF2B5EF4-FFF2-40B4-BE49-F238E27FC236}">
                <a16:creationId xmlns:a16="http://schemas.microsoft.com/office/drawing/2014/main" id="{C58B2216-0F12-45DD-A4B4-02D71EE7B2EF}"/>
              </a:ext>
            </a:extLst>
          </p:cNvPr>
          <p:cNvSpPr/>
          <p:nvPr/>
        </p:nvSpPr>
        <p:spPr>
          <a:xfrm>
            <a:off x="7520916" y="2975358"/>
            <a:ext cx="743065" cy="62865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7A4FDE9-4AB9-4CD9-BFCF-03A6AED25CD0}"/>
              </a:ext>
            </a:extLst>
          </p:cNvPr>
          <p:cNvSpPr/>
          <p:nvPr/>
        </p:nvSpPr>
        <p:spPr>
          <a:xfrm>
            <a:off x="1043425" y="4223076"/>
            <a:ext cx="867601" cy="825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425B56A-619F-4AEA-9D02-572550F60DB3}"/>
              </a:ext>
            </a:extLst>
          </p:cNvPr>
          <p:cNvSpPr/>
          <p:nvPr/>
        </p:nvSpPr>
        <p:spPr>
          <a:xfrm>
            <a:off x="5900974" y="4236585"/>
            <a:ext cx="756626" cy="7172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각형 29">
            <a:extLst>
              <a:ext uri="{FF2B5EF4-FFF2-40B4-BE49-F238E27FC236}">
                <a16:creationId xmlns:a16="http://schemas.microsoft.com/office/drawing/2014/main" id="{F470B40D-9105-4A9F-AE4E-5805820366A9}"/>
              </a:ext>
            </a:extLst>
          </p:cNvPr>
          <p:cNvSpPr/>
          <p:nvPr/>
        </p:nvSpPr>
        <p:spPr>
          <a:xfrm>
            <a:off x="7520916" y="4191676"/>
            <a:ext cx="851574" cy="756512"/>
          </a:xfrm>
          <a:prstGeom prst="pen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잘린 대각선 방향 모서리 30">
            <a:extLst>
              <a:ext uri="{FF2B5EF4-FFF2-40B4-BE49-F238E27FC236}">
                <a16:creationId xmlns:a16="http://schemas.microsoft.com/office/drawing/2014/main" id="{DFF01D55-550E-4AD3-801E-E7DB11786275}"/>
              </a:ext>
            </a:extLst>
          </p:cNvPr>
          <p:cNvSpPr/>
          <p:nvPr/>
        </p:nvSpPr>
        <p:spPr>
          <a:xfrm>
            <a:off x="4297903" y="4278265"/>
            <a:ext cx="851575" cy="782796"/>
          </a:xfrm>
          <a:prstGeom prst="snip2DiagRect">
            <a:avLst>
              <a:gd name="adj1" fmla="val 0"/>
              <a:gd name="adj2" fmla="val 410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>
            <a:extLst>
              <a:ext uri="{FF2B5EF4-FFF2-40B4-BE49-F238E27FC236}">
                <a16:creationId xmlns:a16="http://schemas.microsoft.com/office/drawing/2014/main" id="{B212BB28-2B81-4035-A585-B33C71D469B1}"/>
              </a:ext>
            </a:extLst>
          </p:cNvPr>
          <p:cNvSpPr/>
          <p:nvPr/>
        </p:nvSpPr>
        <p:spPr>
          <a:xfrm>
            <a:off x="1028958" y="5514242"/>
            <a:ext cx="851575" cy="717279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형: 비어 있음 32">
            <a:extLst>
              <a:ext uri="{FF2B5EF4-FFF2-40B4-BE49-F238E27FC236}">
                <a16:creationId xmlns:a16="http://schemas.microsoft.com/office/drawing/2014/main" id="{6407263B-62F1-4F84-BBD2-2A57A4F0459D}"/>
              </a:ext>
            </a:extLst>
          </p:cNvPr>
          <p:cNvSpPr/>
          <p:nvPr/>
        </p:nvSpPr>
        <p:spPr>
          <a:xfrm>
            <a:off x="5900974" y="5421850"/>
            <a:ext cx="796841" cy="782796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정육면체 33">
            <a:extLst>
              <a:ext uri="{FF2B5EF4-FFF2-40B4-BE49-F238E27FC236}">
                <a16:creationId xmlns:a16="http://schemas.microsoft.com/office/drawing/2014/main" id="{C0FABACF-07CB-451E-A65C-A399849467CF}"/>
              </a:ext>
            </a:extLst>
          </p:cNvPr>
          <p:cNvSpPr/>
          <p:nvPr/>
        </p:nvSpPr>
        <p:spPr>
          <a:xfrm>
            <a:off x="2621176" y="4220925"/>
            <a:ext cx="949707" cy="863429"/>
          </a:xfrm>
          <a:prstGeom prst="cub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모서리가 접힌 도형 34">
            <a:extLst>
              <a:ext uri="{FF2B5EF4-FFF2-40B4-BE49-F238E27FC236}">
                <a16:creationId xmlns:a16="http://schemas.microsoft.com/office/drawing/2014/main" id="{D88EC286-3FF1-423B-B583-BF9B729E9780}"/>
              </a:ext>
            </a:extLst>
          </p:cNvPr>
          <p:cNvSpPr/>
          <p:nvPr/>
        </p:nvSpPr>
        <p:spPr>
          <a:xfrm>
            <a:off x="4282865" y="5497370"/>
            <a:ext cx="851575" cy="717279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설명선: 왼쪽/오른쪽/위쪽/아래쪽 35">
            <a:extLst>
              <a:ext uri="{FF2B5EF4-FFF2-40B4-BE49-F238E27FC236}">
                <a16:creationId xmlns:a16="http://schemas.microsoft.com/office/drawing/2014/main" id="{0181F8D0-C452-4820-8111-EF61A85CF620}"/>
              </a:ext>
            </a:extLst>
          </p:cNvPr>
          <p:cNvSpPr/>
          <p:nvPr/>
        </p:nvSpPr>
        <p:spPr>
          <a:xfrm>
            <a:off x="7541739" y="5410787"/>
            <a:ext cx="886686" cy="817763"/>
          </a:xfrm>
          <a:prstGeom prst="quadArrow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C47DFC93-2F5E-4439-A781-9F858C264905}"/>
              </a:ext>
            </a:extLst>
          </p:cNvPr>
          <p:cNvSpPr/>
          <p:nvPr/>
        </p:nvSpPr>
        <p:spPr>
          <a:xfrm>
            <a:off x="2658702" y="5497341"/>
            <a:ext cx="851574" cy="7249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F008081-5DA4-4581-92C8-3D7E89DBEC61}"/>
              </a:ext>
            </a:extLst>
          </p:cNvPr>
          <p:cNvGrpSpPr/>
          <p:nvPr/>
        </p:nvGrpSpPr>
        <p:grpSpPr>
          <a:xfrm>
            <a:off x="8522704" y="6050024"/>
            <a:ext cx="1070576" cy="274406"/>
            <a:chOff x="8522704" y="6050024"/>
            <a:chExt cx="1070576" cy="274406"/>
          </a:xfrm>
        </p:grpSpPr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084D8FEA-A459-4DC5-932D-75CEB18D5A53}"/>
                </a:ext>
              </a:extLst>
            </p:cNvPr>
            <p:cNvCxnSpPr/>
            <p:nvPr/>
          </p:nvCxnSpPr>
          <p:spPr>
            <a:xfrm>
              <a:off x="8740093" y="6316772"/>
              <a:ext cx="7316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C48C026-2947-4CB5-9C71-8F6E4E8AFE29}"/>
                </a:ext>
              </a:extLst>
            </p:cNvPr>
            <p:cNvCxnSpPr>
              <a:cxnSpLocks/>
            </p:cNvCxnSpPr>
            <p:nvPr/>
          </p:nvCxnSpPr>
          <p:spPr>
            <a:xfrm>
              <a:off x="9300750" y="6172030"/>
              <a:ext cx="176332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8F8815D-00EF-4A58-A118-C4257237D14A}"/>
                </a:ext>
              </a:extLst>
            </p:cNvPr>
            <p:cNvSpPr txBox="1"/>
            <p:nvPr/>
          </p:nvSpPr>
          <p:spPr>
            <a:xfrm>
              <a:off x="8522704" y="6050024"/>
              <a:ext cx="1070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선택했어요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96A48B7-15E0-48E1-BE51-FCB9658F3171}"/>
              </a:ext>
            </a:extLst>
          </p:cNvPr>
          <p:cNvSpPr txBox="1"/>
          <p:nvPr/>
        </p:nvSpPr>
        <p:spPr>
          <a:xfrm>
            <a:off x="936838" y="1980521"/>
            <a:ext cx="7655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모양 중 선호하는 모양을 골라주세요 </a:t>
            </a:r>
            <a:r>
              <a:rPr lang="en-US" altLang="ko-KR" dirty="0"/>
              <a:t>( </a:t>
            </a:r>
            <a:r>
              <a:rPr lang="ko-KR" altLang="en-US" dirty="0"/>
              <a:t>최소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개 까지 선택해주세요</a:t>
            </a:r>
            <a:r>
              <a:rPr lang="en-US" altLang="ko-KR" dirty="0"/>
              <a:t> )</a:t>
            </a:r>
            <a:endParaRPr lang="ko-KR" altLang="en-US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423EFD0-3372-4CC6-8173-FF992C2BB65D}"/>
              </a:ext>
            </a:extLst>
          </p:cNvPr>
          <p:cNvGrpSpPr/>
          <p:nvPr/>
        </p:nvGrpSpPr>
        <p:grpSpPr>
          <a:xfrm>
            <a:off x="9973237" y="231289"/>
            <a:ext cx="2100665" cy="509194"/>
            <a:chOff x="9973237" y="231289"/>
            <a:chExt cx="2100665" cy="509194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3696F3E-3250-4FFF-A7D2-8821C5E45321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017B03C-73B1-4222-B30A-33CF312EECFA}"/>
                </a:ext>
              </a:extLst>
            </p:cNvPr>
            <p:cNvSpPr txBox="1"/>
            <p:nvPr/>
          </p:nvSpPr>
          <p:spPr>
            <a:xfrm>
              <a:off x="9973238" y="255054"/>
              <a:ext cx="18701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회원가입 페이지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AE4782D-4351-4C77-881F-9426C61A736F}"/>
              </a:ext>
            </a:extLst>
          </p:cNvPr>
          <p:cNvGrpSpPr/>
          <p:nvPr/>
        </p:nvGrpSpPr>
        <p:grpSpPr>
          <a:xfrm>
            <a:off x="7795817" y="234086"/>
            <a:ext cx="888108" cy="509194"/>
            <a:chOff x="9973237" y="231289"/>
            <a:chExt cx="2100665" cy="509194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220B728-682D-4A20-BDFA-222713D53D4C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F1F73A-76C7-4737-A3AC-F4E0B5BE5C41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AB8E377-D7A7-4AD7-A75C-015724140C7E}"/>
              </a:ext>
            </a:extLst>
          </p:cNvPr>
          <p:cNvGrpSpPr/>
          <p:nvPr/>
        </p:nvGrpSpPr>
        <p:grpSpPr>
          <a:xfrm>
            <a:off x="8769813" y="224504"/>
            <a:ext cx="1126668" cy="531596"/>
            <a:chOff x="9973237" y="231289"/>
            <a:chExt cx="2100665" cy="531596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B63E9AC-085B-4747-9BB1-E12B0BF4EA4F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E35B147-6FDD-48DD-AC5F-5ECACDE7F145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회원가입 중 설문조사 및 취향 분석 진행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662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636602-81D1-4F4A-999C-AEFA1E5D47FB}"/>
              </a:ext>
            </a:extLst>
          </p:cNvPr>
          <p:cNvSpPr txBox="1"/>
          <p:nvPr/>
        </p:nvSpPr>
        <p:spPr>
          <a:xfrm>
            <a:off x="1437074" y="1464599"/>
            <a:ext cx="71556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아이디어 올리기     </a:t>
            </a:r>
            <a:r>
              <a:rPr lang="en-US" altLang="ko-KR" sz="900" dirty="0"/>
              <a:t>l    </a:t>
            </a:r>
            <a:r>
              <a:rPr lang="ko-KR" altLang="en-US" sz="900" dirty="0"/>
              <a:t>아이디어 알리기   </a:t>
            </a:r>
            <a:r>
              <a:rPr lang="en-US" altLang="ko-KR" sz="900" dirty="0"/>
              <a:t>l     </a:t>
            </a:r>
            <a:r>
              <a:rPr lang="ko-KR" altLang="en-US" sz="900" dirty="0" err="1">
                <a:solidFill>
                  <a:srgbClr val="FF0000"/>
                </a:solidFill>
              </a:rPr>
              <a:t>스마트팩토리</a:t>
            </a:r>
            <a:r>
              <a:rPr lang="ko-KR" altLang="en-US" sz="900" dirty="0">
                <a:solidFill>
                  <a:srgbClr val="FF0000"/>
                </a:solidFill>
              </a:rPr>
              <a:t> </a:t>
            </a:r>
            <a:r>
              <a:rPr lang="ko-KR" altLang="en-US" sz="900" dirty="0" err="1">
                <a:solidFill>
                  <a:srgbClr val="FF0000"/>
                </a:solidFill>
              </a:rPr>
              <a:t>주문넣기</a:t>
            </a:r>
            <a:r>
              <a:rPr lang="ko-KR" altLang="en-US" sz="900" dirty="0">
                <a:solidFill>
                  <a:srgbClr val="FF0000"/>
                </a:solidFill>
              </a:rPr>
              <a:t>   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/>
              <a:t>l  </a:t>
            </a:r>
            <a:r>
              <a:rPr lang="ko-KR" altLang="en-US" sz="900" dirty="0" err="1"/>
              <a:t>스마트팩토리와</a:t>
            </a:r>
            <a:r>
              <a:rPr lang="ko-KR" altLang="en-US" sz="900" dirty="0"/>
              <a:t> 소통하기    </a:t>
            </a:r>
            <a:r>
              <a:rPr lang="en-US" altLang="ko-KR" sz="900" dirty="0"/>
              <a:t>  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F94D1-9581-4261-9C62-5AAF74CF7591}"/>
              </a:ext>
            </a:extLst>
          </p:cNvPr>
          <p:cNvSpPr/>
          <p:nvPr/>
        </p:nvSpPr>
        <p:spPr>
          <a:xfrm>
            <a:off x="269607" y="948786"/>
            <a:ext cx="9405769" cy="56779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CE7D6C31-F497-4F12-942D-D55EAEB09EC7}"/>
              </a:ext>
            </a:extLst>
          </p:cNvPr>
          <p:cNvSpPr/>
          <p:nvPr/>
        </p:nvSpPr>
        <p:spPr>
          <a:xfrm>
            <a:off x="9303241" y="3682070"/>
            <a:ext cx="146871" cy="253916"/>
          </a:xfrm>
          <a:prstGeom prst="chevron">
            <a:avLst>
              <a:gd name="adj" fmla="val 696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969DDC-1F48-45B5-8E3B-FBBEA65E6382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621B1A79-00A3-417B-94DA-B7888D604E96}"/>
              </a:ext>
            </a:extLst>
          </p:cNvPr>
          <p:cNvSpPr/>
          <p:nvPr/>
        </p:nvSpPr>
        <p:spPr>
          <a:xfrm rot="5400000">
            <a:off x="4631120" y="1020519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26B19-5891-418C-B391-5C9256E3C7FA}"/>
              </a:ext>
            </a:extLst>
          </p:cNvPr>
          <p:cNvSpPr txBox="1"/>
          <p:nvPr/>
        </p:nvSpPr>
        <p:spPr>
          <a:xfrm>
            <a:off x="9973237" y="898164"/>
            <a:ext cx="203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상단 로고 우측의 </a:t>
            </a:r>
            <a:r>
              <a:rPr lang="en-US" altLang="ko-KR" sz="900" dirty="0"/>
              <a:t>X</a:t>
            </a:r>
            <a:r>
              <a:rPr lang="ko-KR" altLang="en-US" sz="900" dirty="0"/>
              <a:t>단축키 </a:t>
            </a:r>
            <a:r>
              <a:rPr lang="en-US" altLang="ko-KR" sz="900" dirty="0"/>
              <a:t>(</a:t>
            </a:r>
            <a:r>
              <a:rPr lang="ko-KR" altLang="en-US" sz="900" dirty="0"/>
              <a:t>숨기기</a:t>
            </a:r>
            <a:r>
              <a:rPr lang="en-US" altLang="ko-KR" sz="900" dirty="0"/>
              <a:t>)</a:t>
            </a:r>
            <a:r>
              <a:rPr lang="ko-KR" altLang="en-US" sz="900" dirty="0"/>
              <a:t>를 클릭할 경우 로고 이미지를 감추고 전체화면으로 나타난다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상단의 </a:t>
            </a:r>
            <a:r>
              <a:rPr lang="ko-KR" altLang="en-US" sz="900" dirty="0" err="1"/>
              <a:t>펼침버튼으로</a:t>
            </a:r>
            <a:r>
              <a:rPr lang="ko-KR" altLang="en-US" sz="900" dirty="0"/>
              <a:t> 로고 이미지를 다시 불러올 수 있다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87A8E5D-4728-4A0E-8AF2-4FC1E0B1DEBA}"/>
              </a:ext>
            </a:extLst>
          </p:cNvPr>
          <p:cNvGrpSpPr/>
          <p:nvPr/>
        </p:nvGrpSpPr>
        <p:grpSpPr>
          <a:xfrm>
            <a:off x="9404051" y="2618804"/>
            <a:ext cx="268941" cy="253916"/>
            <a:chOff x="7573384" y="3429001"/>
            <a:chExt cx="268941" cy="253916"/>
          </a:xfrm>
          <a:solidFill>
            <a:schemeClr val="bg1">
              <a:lumMod val="85000"/>
            </a:schemeClr>
          </a:solidFill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FC5C728-62BC-4E73-9982-DBF2A3D5DC9C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갈매기형 수장 50">
              <a:extLst>
                <a:ext uri="{FF2B5EF4-FFF2-40B4-BE49-F238E27FC236}">
                  <a16:creationId xmlns:a16="http://schemas.microsoft.com/office/drawing/2014/main" id="{3242CA2F-8F3C-431E-97C7-DA32BB95BD71}"/>
                </a:ext>
              </a:extLst>
            </p:cNvPr>
            <p:cNvSpPr/>
            <p:nvPr/>
          </p:nvSpPr>
          <p:spPr>
            <a:xfrm rot="10800000">
              <a:off x="7641121" y="3472124"/>
              <a:ext cx="100315" cy="173428"/>
            </a:xfrm>
            <a:prstGeom prst="chevron">
              <a:avLst>
                <a:gd name="adj" fmla="val 6963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95AE9E3-C64B-4966-861C-5828687FAF5F}"/>
              </a:ext>
            </a:extLst>
          </p:cNvPr>
          <p:cNvGrpSpPr/>
          <p:nvPr/>
        </p:nvGrpSpPr>
        <p:grpSpPr>
          <a:xfrm>
            <a:off x="9405918" y="2872720"/>
            <a:ext cx="268941" cy="253916"/>
            <a:chOff x="7573384" y="3429001"/>
            <a:chExt cx="268941" cy="25391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BA64690-EA2E-47B8-9496-660C0D3B4497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화살표: 갈매기형 수장 53">
              <a:extLst>
                <a:ext uri="{FF2B5EF4-FFF2-40B4-BE49-F238E27FC236}">
                  <a16:creationId xmlns:a16="http://schemas.microsoft.com/office/drawing/2014/main" id="{6C251945-903D-43DA-9BCA-A95A967E0AFB}"/>
                </a:ext>
              </a:extLst>
            </p:cNvPr>
            <p:cNvSpPr/>
            <p:nvPr/>
          </p:nvSpPr>
          <p:spPr>
            <a:xfrm rot="16200000">
              <a:off x="7651879" y="3472124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2B14949-2E8D-40AB-B1D7-36132C8A72B7}"/>
              </a:ext>
            </a:extLst>
          </p:cNvPr>
          <p:cNvGrpSpPr/>
          <p:nvPr/>
        </p:nvGrpSpPr>
        <p:grpSpPr>
          <a:xfrm>
            <a:off x="9412939" y="3134128"/>
            <a:ext cx="268941" cy="253916"/>
            <a:chOff x="7573384" y="3429001"/>
            <a:chExt cx="268941" cy="25391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8909F3C-1A4C-4636-87C6-701AA5B857F8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화살표: 갈매기형 수장 56">
              <a:extLst>
                <a:ext uri="{FF2B5EF4-FFF2-40B4-BE49-F238E27FC236}">
                  <a16:creationId xmlns:a16="http://schemas.microsoft.com/office/drawing/2014/main" id="{0EBF71F5-8DE2-47CE-B245-3E3DCEA4CE45}"/>
                </a:ext>
              </a:extLst>
            </p:cNvPr>
            <p:cNvSpPr/>
            <p:nvPr/>
          </p:nvSpPr>
          <p:spPr>
            <a:xfrm rot="5400000">
              <a:off x="7646500" y="347750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85FF900-B8E9-49F3-B72F-D452926BC4EF}"/>
              </a:ext>
            </a:extLst>
          </p:cNvPr>
          <p:cNvSpPr txBox="1"/>
          <p:nvPr/>
        </p:nvSpPr>
        <p:spPr>
          <a:xfrm>
            <a:off x="6852626" y="989700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CART    ORDER    MYPAGE    CSCENTER 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47297F-3A99-44E3-A4F8-1D0A9C9B30B5}"/>
              </a:ext>
            </a:extLst>
          </p:cNvPr>
          <p:cNvSpPr txBox="1"/>
          <p:nvPr/>
        </p:nvSpPr>
        <p:spPr>
          <a:xfrm>
            <a:off x="276112" y="989700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953EAC-F165-4C67-9C2C-EA20ABE09BDC}"/>
              </a:ext>
            </a:extLst>
          </p:cNvPr>
          <p:cNvSpPr/>
          <p:nvPr/>
        </p:nvSpPr>
        <p:spPr>
          <a:xfrm>
            <a:off x="1628886" y="1375342"/>
            <a:ext cx="484094" cy="40934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ALL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C59FF-A02F-42F5-89A0-850CA15F203C}"/>
              </a:ext>
            </a:extLst>
          </p:cNvPr>
          <p:cNvSpPr txBox="1"/>
          <p:nvPr/>
        </p:nvSpPr>
        <p:spPr>
          <a:xfrm>
            <a:off x="3605994" y="1004588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CAD64804-6305-4109-B234-8C95D9BD3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1006053"/>
            <a:ext cx="187123" cy="19834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0FA36B-95D9-42B5-B162-E4D87EC92C4B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582936-3B45-48C6-8120-C95FCB6A3E8F}"/>
              </a:ext>
            </a:extLst>
          </p:cNvPr>
          <p:cNvSpPr/>
          <p:nvPr/>
        </p:nvSpPr>
        <p:spPr>
          <a:xfrm>
            <a:off x="9683003" y="1101122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C1532F-D24B-498F-B126-4D68BBC5E1D5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3939B0D2-F12B-42D4-A289-B26C347F7617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D938E63-E11D-4E10-8128-0D8245999374}"/>
              </a:ext>
            </a:extLst>
          </p:cNvPr>
          <p:cNvGrpSpPr/>
          <p:nvPr/>
        </p:nvGrpSpPr>
        <p:grpSpPr>
          <a:xfrm>
            <a:off x="263525" y="4913142"/>
            <a:ext cx="9466768" cy="1911461"/>
            <a:chOff x="263525" y="4913142"/>
            <a:chExt cx="9466768" cy="191146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1FCBBD9-E6B6-4E03-ADFB-7EE1584A82F1}"/>
                </a:ext>
              </a:extLst>
            </p:cNvPr>
            <p:cNvSpPr txBox="1"/>
            <p:nvPr/>
          </p:nvSpPr>
          <p:spPr>
            <a:xfrm>
              <a:off x="649493" y="4970809"/>
              <a:ext cx="609689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HOME      COMPANY      AGREEMENT      PRIVACY     POLICY      GUIDE      PARTNER</a:t>
              </a: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AE76599-7341-46C1-B82A-C67E3DEDDBD7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529275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4CDD2BB-7187-4A3A-87DC-D77114115150}"/>
                </a:ext>
              </a:extLst>
            </p:cNvPr>
            <p:cNvSpPr txBox="1"/>
            <p:nvPr/>
          </p:nvSpPr>
          <p:spPr>
            <a:xfrm>
              <a:off x="699039" y="5420688"/>
              <a:ext cx="6096896" cy="8463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b="1" dirty="0"/>
                <a:t>CS CENTER</a:t>
              </a:r>
              <a:br>
                <a:rPr lang="en-US" altLang="ko-KR" sz="1100" b="1" dirty="0"/>
              </a:br>
              <a:r>
                <a:rPr lang="en-US" altLang="ko-KR" sz="1600" dirty="0"/>
                <a:t>02-000-0000 </a:t>
              </a:r>
              <a:br>
                <a:rPr lang="en-US" altLang="ko-KR" sz="1600" dirty="0"/>
              </a:br>
              <a:r>
                <a:rPr lang="en-US" altLang="ko-KR" sz="1000" dirty="0"/>
                <a:t>MON-FRI : AM 09:00 ~ PM 06:00  /  SAT, SUN, HOLIDAY OFF</a:t>
              </a:r>
              <a:br>
                <a:rPr lang="en-US" altLang="ko-KR" sz="1000" dirty="0"/>
              </a:br>
              <a:r>
                <a:rPr lang="en-US" altLang="ko-KR" sz="1000" dirty="0"/>
                <a:t>LUNCH     : AM 12:00 ~ PM 01:00</a:t>
              </a:r>
              <a:endParaRPr lang="en-US" altLang="ko-KR" sz="11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51BF9B2-A741-4D49-AE43-EDD42CDD4D2E}"/>
                </a:ext>
              </a:extLst>
            </p:cNvPr>
            <p:cNvSpPr txBox="1"/>
            <p:nvPr/>
          </p:nvSpPr>
          <p:spPr>
            <a:xfrm>
              <a:off x="4614340" y="5425290"/>
              <a:ext cx="30475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/>
                <a:t>BANK INFO</a:t>
              </a:r>
              <a:br>
                <a:rPr lang="en-US" altLang="ko-KR" sz="1200" b="1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국민은행 </a:t>
              </a:r>
              <a:r>
                <a:rPr lang="en-US" altLang="ko-KR" sz="1000" dirty="0"/>
                <a:t>000-00-00000-0</a:t>
              </a:r>
              <a:br>
                <a:rPr lang="en-US" altLang="ko-KR" sz="1000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카카오뱅크 </a:t>
              </a:r>
              <a:r>
                <a:rPr lang="en-US" altLang="ko-KR" sz="1000" dirty="0"/>
                <a:t>00000-000-0000</a:t>
              </a: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3A7CDCFF-FD7E-458E-AE76-A401E4A710CA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629037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8F514429-065C-40E4-B3D5-892CF5A9E29D}"/>
                </a:ext>
              </a:extLst>
            </p:cNvPr>
            <p:cNvCxnSpPr>
              <a:cxnSpLocks/>
            </p:cNvCxnSpPr>
            <p:nvPr/>
          </p:nvCxnSpPr>
          <p:spPr>
            <a:xfrm>
              <a:off x="276284" y="4913142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C373826F-D4A2-49B9-B5A5-440E97D74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0671" y="4936445"/>
              <a:ext cx="1399696" cy="326033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8998C64-96A6-48A2-BCB6-5025D00904F4}"/>
                </a:ext>
              </a:extLst>
            </p:cNvPr>
            <p:cNvSpPr txBox="1"/>
            <p:nvPr/>
          </p:nvSpPr>
          <p:spPr>
            <a:xfrm>
              <a:off x="333450" y="6316772"/>
              <a:ext cx="9396843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+mn-ea"/>
                </a:rPr>
                <a:t>COMPANY :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 </a:t>
              </a:r>
              <a:r>
                <a:rPr lang="en-US" altLang="ko-KR" sz="900" dirty="0">
                  <a:latin typeface="+mn-ea"/>
                </a:rPr>
                <a:t>CEO : </a:t>
              </a:r>
              <a:r>
                <a:rPr lang="ko-KR" altLang="en-US" sz="900" dirty="0">
                  <a:latin typeface="+mn-ea"/>
                </a:rPr>
                <a:t>대표자 </a:t>
              </a:r>
              <a:r>
                <a:rPr lang="en-US" altLang="ko-KR" sz="900" dirty="0">
                  <a:latin typeface="+mn-ea"/>
                </a:rPr>
                <a:t>ADDRESS : ○○</a:t>
              </a:r>
              <a:r>
                <a:rPr lang="ko-KR" altLang="en-US" sz="900" dirty="0">
                  <a:latin typeface="+mn-ea"/>
                </a:rPr>
                <a:t>도 ○○시 ○○구 ○○○로 </a:t>
              </a:r>
              <a:r>
                <a:rPr lang="en-US" altLang="ko-KR" sz="900" dirty="0">
                  <a:latin typeface="+mn-ea"/>
                </a:rPr>
                <a:t>000 000</a:t>
              </a:r>
              <a:r>
                <a:rPr lang="ko-KR" altLang="en-US" sz="900" dirty="0">
                  <a:latin typeface="+mn-ea"/>
                </a:rPr>
                <a:t>동 </a:t>
              </a:r>
              <a:r>
                <a:rPr lang="en-US" altLang="ko-KR" sz="900" dirty="0">
                  <a:latin typeface="+mn-ea"/>
                </a:rPr>
                <a:t>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TEL : </a:t>
              </a:r>
              <a:r>
                <a:rPr lang="en-US" altLang="ko-KR" sz="900" dirty="0">
                  <a:latin typeface="+mn-ea"/>
                  <a:hlinkClick r:id="rId5"/>
                </a:rPr>
                <a:t>02-000-0000</a:t>
              </a:r>
              <a:r>
                <a:rPr lang="en-US" altLang="ko-KR" sz="900" dirty="0">
                  <a:latin typeface="+mn-ea"/>
                </a:rPr>
                <a:t> FAX : 031-0000-0000 BUSINESS LICENCE : 000-00-00000    </a:t>
              </a:r>
              <a:br>
                <a:rPr lang="en-US" altLang="ko-KR" sz="900" dirty="0">
                  <a:latin typeface="+mn-ea"/>
                </a:rPr>
              </a:br>
              <a:r>
                <a:rPr lang="ko-KR" altLang="en-US" sz="900" dirty="0">
                  <a:latin typeface="+mn-ea"/>
                </a:rPr>
                <a:t>사업자정보확인 </a:t>
              </a:r>
              <a:r>
                <a:rPr lang="en-US" altLang="ko-KR" sz="900" dirty="0">
                  <a:latin typeface="+mn-ea"/>
                </a:rPr>
                <a:t>ONLINE LICENCE : </a:t>
              </a:r>
              <a:r>
                <a:rPr lang="ko-KR" altLang="en-US" sz="900" dirty="0">
                  <a:latin typeface="+mn-ea"/>
                </a:rPr>
                <a:t>제</a:t>
              </a:r>
              <a:r>
                <a:rPr lang="en-US" altLang="ko-KR" sz="900" dirty="0">
                  <a:latin typeface="+mn-ea"/>
                </a:rPr>
                <a:t>0000-</a:t>
              </a:r>
              <a:r>
                <a:rPr lang="ko-KR" altLang="en-US" sz="900" dirty="0" err="1">
                  <a:latin typeface="+mn-ea"/>
                </a:rPr>
                <a:t>서울강남</a:t>
              </a:r>
              <a:r>
                <a:rPr lang="en-US" altLang="ko-KR" sz="900" dirty="0">
                  <a:latin typeface="+mn-ea"/>
                </a:rPr>
                <a:t>00000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PRIVACY OFFICER : </a:t>
              </a:r>
              <a:r>
                <a:rPr lang="ko-KR" altLang="en-US" sz="900" dirty="0">
                  <a:latin typeface="+mn-ea"/>
                </a:rPr>
                <a:t>책임자 </a:t>
              </a:r>
              <a:r>
                <a:rPr lang="en-US" altLang="ko-KR" sz="900" dirty="0">
                  <a:latin typeface="+mn-ea"/>
                </a:rPr>
                <a:t>(</a:t>
              </a:r>
              <a:r>
                <a:rPr lang="en-US" altLang="ko-KR" sz="900" dirty="0">
                  <a:latin typeface="+mn-ea"/>
                  <a:hlinkClick r:id="rId6"/>
                </a:rPr>
                <a:t>email_id@maildomain.com</a:t>
              </a:r>
              <a:r>
                <a:rPr lang="en-US" altLang="ko-KR" sz="900" dirty="0">
                  <a:latin typeface="+mn-ea"/>
                </a:rPr>
                <a:t>)</a:t>
              </a:r>
            </a:p>
            <a:p>
              <a:pPr algn="ctr"/>
              <a:r>
                <a:rPr lang="en-US" altLang="ko-KR" sz="900" dirty="0">
                  <a:latin typeface="+mn-ea"/>
                </a:rPr>
                <a:t>COPYRIGHT (c)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  </a:t>
              </a:r>
              <a:r>
                <a:rPr lang="en-US" altLang="ko-KR" sz="900" dirty="0">
                  <a:latin typeface="+mn-ea"/>
                </a:rPr>
                <a:t>ALL RIGHTS RESERVED.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48437C-CFC9-469B-9E27-7751BA7124BB}"/>
              </a:ext>
            </a:extLst>
          </p:cNvPr>
          <p:cNvSpPr/>
          <p:nvPr/>
        </p:nvSpPr>
        <p:spPr>
          <a:xfrm>
            <a:off x="274140" y="948785"/>
            <a:ext cx="9405769" cy="5660994"/>
          </a:xfrm>
          <a:prstGeom prst="rect">
            <a:avLst/>
          </a:prstGeom>
          <a:solidFill>
            <a:schemeClr val="bg2">
              <a:lumMod val="90000"/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0EC73-FC1F-4C18-840C-A31BBC210E86}"/>
              </a:ext>
            </a:extLst>
          </p:cNvPr>
          <p:cNvSpPr txBox="1"/>
          <p:nvPr/>
        </p:nvSpPr>
        <p:spPr>
          <a:xfrm>
            <a:off x="936838" y="1980521"/>
            <a:ext cx="765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좋아하는 순위를 매겨 주세요</a:t>
            </a:r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468DE1C7-6F7A-4591-A9C5-893660C2E4F2}"/>
              </a:ext>
            </a:extLst>
          </p:cNvPr>
          <p:cNvSpPr/>
          <p:nvPr/>
        </p:nvSpPr>
        <p:spPr>
          <a:xfrm>
            <a:off x="1043426" y="2935467"/>
            <a:ext cx="867601" cy="69846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부분 원형 20">
            <a:extLst>
              <a:ext uri="{FF2B5EF4-FFF2-40B4-BE49-F238E27FC236}">
                <a16:creationId xmlns:a16="http://schemas.microsoft.com/office/drawing/2014/main" id="{A59CBCF6-F735-4AC3-8EBD-0B30E628869E}"/>
              </a:ext>
            </a:extLst>
          </p:cNvPr>
          <p:cNvSpPr/>
          <p:nvPr/>
        </p:nvSpPr>
        <p:spPr>
          <a:xfrm>
            <a:off x="2569073" y="2935467"/>
            <a:ext cx="867601" cy="704212"/>
          </a:xfrm>
          <a:prstGeom prst="pie">
            <a:avLst>
              <a:gd name="adj1" fmla="val 21555355"/>
              <a:gd name="adj2" fmla="val 1620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7E06FEC-E69F-4FA5-8DBF-984973270FBE}"/>
              </a:ext>
            </a:extLst>
          </p:cNvPr>
          <p:cNvSpPr/>
          <p:nvPr/>
        </p:nvSpPr>
        <p:spPr>
          <a:xfrm>
            <a:off x="4300392" y="2935467"/>
            <a:ext cx="737266" cy="6984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D2F478D8-C71B-47E2-816F-53BD20CBBAED}"/>
              </a:ext>
            </a:extLst>
          </p:cNvPr>
          <p:cNvSpPr/>
          <p:nvPr/>
        </p:nvSpPr>
        <p:spPr>
          <a:xfrm>
            <a:off x="5900974" y="2935467"/>
            <a:ext cx="756626" cy="697312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눈물 방울 25">
            <a:extLst>
              <a:ext uri="{FF2B5EF4-FFF2-40B4-BE49-F238E27FC236}">
                <a16:creationId xmlns:a16="http://schemas.microsoft.com/office/drawing/2014/main" id="{C58B2216-0F12-45DD-A4B4-02D71EE7B2EF}"/>
              </a:ext>
            </a:extLst>
          </p:cNvPr>
          <p:cNvSpPr/>
          <p:nvPr/>
        </p:nvSpPr>
        <p:spPr>
          <a:xfrm>
            <a:off x="7520916" y="2975358"/>
            <a:ext cx="743065" cy="62865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7A4FDE9-4AB9-4CD9-BFCF-03A6AED25CD0}"/>
              </a:ext>
            </a:extLst>
          </p:cNvPr>
          <p:cNvSpPr/>
          <p:nvPr/>
        </p:nvSpPr>
        <p:spPr>
          <a:xfrm>
            <a:off x="1043425" y="4223076"/>
            <a:ext cx="867601" cy="825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425B56A-619F-4AEA-9D02-572550F60DB3}"/>
              </a:ext>
            </a:extLst>
          </p:cNvPr>
          <p:cNvSpPr/>
          <p:nvPr/>
        </p:nvSpPr>
        <p:spPr>
          <a:xfrm>
            <a:off x="5900974" y="4236585"/>
            <a:ext cx="756626" cy="7172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오각형 29">
            <a:extLst>
              <a:ext uri="{FF2B5EF4-FFF2-40B4-BE49-F238E27FC236}">
                <a16:creationId xmlns:a16="http://schemas.microsoft.com/office/drawing/2014/main" id="{F470B40D-9105-4A9F-AE4E-5805820366A9}"/>
              </a:ext>
            </a:extLst>
          </p:cNvPr>
          <p:cNvSpPr/>
          <p:nvPr/>
        </p:nvSpPr>
        <p:spPr>
          <a:xfrm>
            <a:off x="7520916" y="4191676"/>
            <a:ext cx="851574" cy="756512"/>
          </a:xfrm>
          <a:prstGeom prst="pen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잘린 대각선 방향 모서리 30">
            <a:extLst>
              <a:ext uri="{FF2B5EF4-FFF2-40B4-BE49-F238E27FC236}">
                <a16:creationId xmlns:a16="http://schemas.microsoft.com/office/drawing/2014/main" id="{DFF01D55-550E-4AD3-801E-E7DB11786275}"/>
              </a:ext>
            </a:extLst>
          </p:cNvPr>
          <p:cNvSpPr/>
          <p:nvPr/>
        </p:nvSpPr>
        <p:spPr>
          <a:xfrm>
            <a:off x="4297903" y="4278265"/>
            <a:ext cx="851575" cy="782796"/>
          </a:xfrm>
          <a:prstGeom prst="snip2DiagRect">
            <a:avLst>
              <a:gd name="adj1" fmla="val 0"/>
              <a:gd name="adj2" fmla="val 410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>
            <a:extLst>
              <a:ext uri="{FF2B5EF4-FFF2-40B4-BE49-F238E27FC236}">
                <a16:creationId xmlns:a16="http://schemas.microsoft.com/office/drawing/2014/main" id="{B212BB28-2B81-4035-A585-B33C71D469B1}"/>
              </a:ext>
            </a:extLst>
          </p:cNvPr>
          <p:cNvSpPr/>
          <p:nvPr/>
        </p:nvSpPr>
        <p:spPr>
          <a:xfrm>
            <a:off x="1028958" y="5514242"/>
            <a:ext cx="851575" cy="717279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형: 비어 있음 32">
            <a:extLst>
              <a:ext uri="{FF2B5EF4-FFF2-40B4-BE49-F238E27FC236}">
                <a16:creationId xmlns:a16="http://schemas.microsoft.com/office/drawing/2014/main" id="{6407263B-62F1-4F84-BBD2-2A57A4F0459D}"/>
              </a:ext>
            </a:extLst>
          </p:cNvPr>
          <p:cNvSpPr/>
          <p:nvPr/>
        </p:nvSpPr>
        <p:spPr>
          <a:xfrm>
            <a:off x="5900974" y="5421850"/>
            <a:ext cx="796841" cy="782796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정육면체 33">
            <a:extLst>
              <a:ext uri="{FF2B5EF4-FFF2-40B4-BE49-F238E27FC236}">
                <a16:creationId xmlns:a16="http://schemas.microsoft.com/office/drawing/2014/main" id="{C0FABACF-07CB-451E-A65C-A399849467CF}"/>
              </a:ext>
            </a:extLst>
          </p:cNvPr>
          <p:cNvSpPr/>
          <p:nvPr/>
        </p:nvSpPr>
        <p:spPr>
          <a:xfrm>
            <a:off x="2621176" y="4220925"/>
            <a:ext cx="949707" cy="863429"/>
          </a:xfrm>
          <a:prstGeom prst="cub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모서리가 접힌 도형 34">
            <a:extLst>
              <a:ext uri="{FF2B5EF4-FFF2-40B4-BE49-F238E27FC236}">
                <a16:creationId xmlns:a16="http://schemas.microsoft.com/office/drawing/2014/main" id="{D88EC286-3FF1-423B-B583-BF9B729E9780}"/>
              </a:ext>
            </a:extLst>
          </p:cNvPr>
          <p:cNvSpPr/>
          <p:nvPr/>
        </p:nvSpPr>
        <p:spPr>
          <a:xfrm>
            <a:off x="4282865" y="5497370"/>
            <a:ext cx="851575" cy="717279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설명선: 왼쪽/오른쪽/위쪽/아래쪽 35">
            <a:extLst>
              <a:ext uri="{FF2B5EF4-FFF2-40B4-BE49-F238E27FC236}">
                <a16:creationId xmlns:a16="http://schemas.microsoft.com/office/drawing/2014/main" id="{0181F8D0-C452-4820-8111-EF61A85CF620}"/>
              </a:ext>
            </a:extLst>
          </p:cNvPr>
          <p:cNvSpPr/>
          <p:nvPr/>
        </p:nvSpPr>
        <p:spPr>
          <a:xfrm>
            <a:off x="7541739" y="5410787"/>
            <a:ext cx="886686" cy="817763"/>
          </a:xfrm>
          <a:prstGeom prst="quadArrow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C47DFC93-2F5E-4439-A781-9F858C264905}"/>
              </a:ext>
            </a:extLst>
          </p:cNvPr>
          <p:cNvSpPr/>
          <p:nvPr/>
        </p:nvSpPr>
        <p:spPr>
          <a:xfrm>
            <a:off x="2658702" y="5497341"/>
            <a:ext cx="851574" cy="7249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F008081-5DA4-4581-92C8-3D7E89DBEC61}"/>
              </a:ext>
            </a:extLst>
          </p:cNvPr>
          <p:cNvGrpSpPr/>
          <p:nvPr/>
        </p:nvGrpSpPr>
        <p:grpSpPr>
          <a:xfrm>
            <a:off x="8522704" y="6050024"/>
            <a:ext cx="1070576" cy="274406"/>
            <a:chOff x="8522704" y="6050024"/>
            <a:chExt cx="1070576" cy="274406"/>
          </a:xfrm>
        </p:grpSpPr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084D8FEA-A459-4DC5-932D-75CEB18D5A53}"/>
                </a:ext>
              </a:extLst>
            </p:cNvPr>
            <p:cNvCxnSpPr/>
            <p:nvPr/>
          </p:nvCxnSpPr>
          <p:spPr>
            <a:xfrm>
              <a:off x="8740093" y="6316772"/>
              <a:ext cx="7316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C48C026-2947-4CB5-9C71-8F6E4E8AFE29}"/>
                </a:ext>
              </a:extLst>
            </p:cNvPr>
            <p:cNvCxnSpPr>
              <a:cxnSpLocks/>
            </p:cNvCxnSpPr>
            <p:nvPr/>
          </p:nvCxnSpPr>
          <p:spPr>
            <a:xfrm>
              <a:off x="9300750" y="6172030"/>
              <a:ext cx="176332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8F8815D-00EF-4A58-A118-C4257237D14A}"/>
                </a:ext>
              </a:extLst>
            </p:cNvPr>
            <p:cNvSpPr txBox="1"/>
            <p:nvPr/>
          </p:nvSpPr>
          <p:spPr>
            <a:xfrm>
              <a:off x="8522704" y="6050024"/>
              <a:ext cx="1070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선택했어요</a:t>
              </a:r>
            </a:p>
          </p:txBody>
        </p:sp>
      </p:grpSp>
      <p:pic>
        <p:nvPicPr>
          <p:cNvPr id="19" name="그래픽 18" descr="커서">
            <a:extLst>
              <a:ext uri="{FF2B5EF4-FFF2-40B4-BE49-F238E27FC236}">
                <a16:creationId xmlns:a16="http://schemas.microsoft.com/office/drawing/2014/main" id="{E68D39FB-CFE6-4C42-9D74-E8EE68B212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67466" y="4760174"/>
            <a:ext cx="352541" cy="352541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B6676144-FC2A-49AF-A5D8-160E27546435}"/>
              </a:ext>
            </a:extLst>
          </p:cNvPr>
          <p:cNvGrpSpPr/>
          <p:nvPr/>
        </p:nvGrpSpPr>
        <p:grpSpPr>
          <a:xfrm>
            <a:off x="9973237" y="231289"/>
            <a:ext cx="2100665" cy="509194"/>
            <a:chOff x="9973237" y="231289"/>
            <a:chExt cx="2100665" cy="509194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8484F422-08C2-4435-A348-DA729AAD2A97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B8AF2AE-4A18-4810-90F2-0F7D8F5DB4FC}"/>
                </a:ext>
              </a:extLst>
            </p:cNvPr>
            <p:cNvSpPr txBox="1"/>
            <p:nvPr/>
          </p:nvSpPr>
          <p:spPr>
            <a:xfrm>
              <a:off x="9973238" y="255054"/>
              <a:ext cx="18701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회원가입 페이지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6504077-3EAF-4CFF-89ED-DC2197AD5448}"/>
              </a:ext>
            </a:extLst>
          </p:cNvPr>
          <p:cNvGrpSpPr/>
          <p:nvPr/>
        </p:nvGrpSpPr>
        <p:grpSpPr>
          <a:xfrm>
            <a:off x="7795817" y="234086"/>
            <a:ext cx="888108" cy="509194"/>
            <a:chOff x="9973237" y="231289"/>
            <a:chExt cx="2100665" cy="509194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2C40E05-AA29-40EF-B1B6-613F234547DC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56263F0-5056-417D-9A15-70232CF7C606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0462C82-D18A-44D4-8A50-789E143288AB}"/>
              </a:ext>
            </a:extLst>
          </p:cNvPr>
          <p:cNvGrpSpPr/>
          <p:nvPr/>
        </p:nvGrpSpPr>
        <p:grpSpPr>
          <a:xfrm>
            <a:off x="8769813" y="224504"/>
            <a:ext cx="1126668" cy="531596"/>
            <a:chOff x="9973237" y="231289"/>
            <a:chExt cx="2100665" cy="531596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52BE700-9E67-4516-A938-991071826D2A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BB0F150-A8B5-4D19-BACA-D1E9B24F4113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회원가입 중 설문조사 및 취향 분석 진행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193211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d9d85a8-575b-418a-8826-a96afe657a7a">
      <UserInfo>
        <DisplayName>김지량</DisplayName>
        <AccountId>21</AccountId>
        <AccountType/>
      </UserInfo>
      <UserInfo>
        <DisplayName>손지희</DisplayName>
        <AccountId>39</AccountId>
        <AccountType/>
      </UserInfo>
      <UserInfo>
        <DisplayName>김욱태</DisplayName>
        <AccountId>22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7375F99E382ED4E90AD2C6506F206DD" ma:contentTypeVersion="4" ma:contentTypeDescription="새 문서를 만듭니다." ma:contentTypeScope="" ma:versionID="e63c5f9632d1f32c94b35c2088d04abc">
  <xsd:schema xmlns:xsd="http://www.w3.org/2001/XMLSchema" xmlns:xs="http://www.w3.org/2001/XMLSchema" xmlns:p="http://schemas.microsoft.com/office/2006/metadata/properties" xmlns:ns2="d65ac0a7-42bf-4e82-a57f-cdcdbae683f9" xmlns:ns3="cd9d85a8-575b-418a-8826-a96afe657a7a" targetNamespace="http://schemas.microsoft.com/office/2006/metadata/properties" ma:root="true" ma:fieldsID="448e4dda7bd3551de164b7ffd1410cf3" ns2:_="" ns3:_="">
    <xsd:import namespace="d65ac0a7-42bf-4e82-a57f-cdcdbae683f9"/>
    <xsd:import namespace="cd9d85a8-575b-418a-8826-a96afe657a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5ac0a7-42bf-4e82-a57f-cdcdbae683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9d85a8-575b-418a-8826-a96afe657a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DCFB69-16A9-4282-A4FE-9478AD10C7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D23965-B451-455F-81C7-B7ED42C82122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cd9d85a8-575b-418a-8826-a96afe657a7a"/>
    <ds:schemaRef ds:uri="d65ac0a7-42bf-4e82-a57f-cdcdbae683f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72510AF-9E9F-470B-AF68-A71C176ABC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5ac0a7-42bf-4e82-a57f-cdcdbae683f9"/>
    <ds:schemaRef ds:uri="cd9d85a8-575b-418a-8826-a96afe657a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6176</TotalTime>
  <Words>7209</Words>
  <Application>Microsoft Office PowerPoint</Application>
  <PresentationFormat>와이드스크린</PresentationFormat>
  <Paragraphs>1766</Paragraphs>
  <Slides>63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63</vt:i4>
      </vt:variant>
    </vt:vector>
  </HeadingPairs>
  <TitlesOfParts>
    <vt:vector size="67" baseType="lpstr">
      <vt:lpstr>맑은 고딕</vt:lpstr>
      <vt:lpstr>Arial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송찬우</dc:creator>
  <cp:lastModifiedBy>john.kim@mkgcorp.co.kr</cp:lastModifiedBy>
  <cp:revision>482</cp:revision>
  <dcterms:created xsi:type="dcterms:W3CDTF">2019-03-06T08:27:32Z</dcterms:created>
  <dcterms:modified xsi:type="dcterms:W3CDTF">2020-09-21T05:27:12Z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0x01010057375F99E382ED4E90AD2C6506F206DD</vt:lpwstr>
  </property>
  <property fmtid="{D5CDD505-2E9C-101B-9397-08002B2CF9AE}" pid="3" name="AuthorIds_UIVersion_512">
    <vt:lpwstr>14</vt:lpwstr>
  </property>
</Properties>
</file>