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43"/>
  </p:notesMasterIdLst>
  <p:sldIdLst>
    <p:sldId id="259" r:id="rId7"/>
    <p:sldId id="315" r:id="rId8"/>
    <p:sldId id="261" r:id="rId9"/>
    <p:sldId id="262" r:id="rId10"/>
    <p:sldId id="336" r:id="rId11"/>
    <p:sldId id="354" r:id="rId12"/>
    <p:sldId id="393" r:id="rId13"/>
    <p:sldId id="434" r:id="rId14"/>
    <p:sldId id="398" r:id="rId15"/>
    <p:sldId id="399" r:id="rId16"/>
    <p:sldId id="400" r:id="rId17"/>
    <p:sldId id="401" r:id="rId18"/>
    <p:sldId id="395" r:id="rId19"/>
    <p:sldId id="360" r:id="rId20"/>
    <p:sldId id="396" r:id="rId21"/>
    <p:sldId id="435" r:id="rId22"/>
    <p:sldId id="436" r:id="rId23"/>
    <p:sldId id="339" r:id="rId24"/>
    <p:sldId id="344" r:id="rId25"/>
    <p:sldId id="437" r:id="rId26"/>
    <p:sldId id="419" r:id="rId27"/>
    <p:sldId id="410" r:id="rId28"/>
    <p:sldId id="402" r:id="rId29"/>
    <p:sldId id="403" r:id="rId30"/>
    <p:sldId id="438" r:id="rId31"/>
    <p:sldId id="439" r:id="rId32"/>
    <p:sldId id="405" r:id="rId33"/>
    <p:sldId id="406" r:id="rId34"/>
    <p:sldId id="408" r:id="rId35"/>
    <p:sldId id="409" r:id="rId36"/>
    <p:sldId id="440" r:id="rId37"/>
    <p:sldId id="412" r:id="rId38"/>
    <p:sldId id="376" r:id="rId39"/>
    <p:sldId id="443" r:id="rId40"/>
    <p:sldId id="441" r:id="rId41"/>
    <p:sldId id="442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0D959FC7-B31A-4F84-AA42-D903C7CE0EC7}">
          <p14:sldIdLst>
            <p14:sldId id="259"/>
            <p14:sldId id="315"/>
            <p14:sldId id="261"/>
            <p14:sldId id="262"/>
            <p14:sldId id="336"/>
          </p14:sldIdLst>
        </p14:section>
        <p14:section name="회원가입" id="{D6E13B49-F105-4444-B0E6-1D1D7C5C1AC3}">
          <p14:sldIdLst>
            <p14:sldId id="354"/>
            <p14:sldId id="393"/>
            <p14:sldId id="434"/>
            <p14:sldId id="398"/>
            <p14:sldId id="399"/>
            <p14:sldId id="400"/>
            <p14:sldId id="401"/>
            <p14:sldId id="395"/>
          </p14:sldIdLst>
        </p14:section>
        <p14:section name="로그인" id="{0FE1CFA6-B9EE-418C-82E0-0029E533246A}">
          <p14:sldIdLst>
            <p14:sldId id="360"/>
            <p14:sldId id="396"/>
            <p14:sldId id="435"/>
            <p14:sldId id="436"/>
            <p14:sldId id="339"/>
            <p14:sldId id="344"/>
            <p14:sldId id="437"/>
            <p14:sldId id="419"/>
          </p14:sldIdLst>
        </p14:section>
        <p14:section name="게시판4개 (동일)" id="{5F4B4261-6F59-41D7-8473-49BB8E338DA5}">
          <p14:sldIdLst>
            <p14:sldId id="410"/>
            <p14:sldId id="402"/>
            <p14:sldId id="403"/>
            <p14:sldId id="438"/>
            <p14:sldId id="439"/>
            <p14:sldId id="405"/>
          </p14:sldIdLst>
        </p14:section>
        <p14:section name="게시물상세페이지" id="{393A1B86-4832-41E0-8727-B02C7C548071}">
          <p14:sldIdLst>
            <p14:sldId id="406"/>
            <p14:sldId id="408"/>
            <p14:sldId id="409"/>
            <p14:sldId id="440"/>
            <p14:sldId id="412"/>
          </p14:sldIdLst>
        </p14:section>
        <p14:section name="관리자페이지" id="{B6FE4484-91BE-4BFE-933F-B1BA36EA5232}">
          <p14:sldIdLst>
            <p14:sldId id="376"/>
            <p14:sldId id="443"/>
            <p14:sldId id="441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166" userDrawn="1">
          <p15:clr>
            <a:srgbClr val="A4A3A4"/>
          </p15:clr>
        </p15:guide>
        <p15:guide id="3" orient="horz" pos="595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5722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  <p15:guide id="7" orient="horz" pos="1162" userDrawn="1">
          <p15:clr>
            <a:srgbClr val="A4A3A4"/>
          </p15:clr>
        </p15:guide>
        <p15:guide id="8" orient="horz" pos="12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913"/>
    <a:srgbClr val="FEF6F0"/>
    <a:srgbClr val="920000"/>
    <a:srgbClr val="FFC89B"/>
    <a:srgbClr val="FFF1E5"/>
    <a:srgbClr val="8FAADC"/>
    <a:srgbClr val="FFFFFF"/>
    <a:srgbClr val="CCCC00"/>
    <a:srgbClr val="00CC66"/>
    <a:srgbClr val="9B9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340" autoAdjust="0"/>
  </p:normalViewPr>
  <p:slideViewPr>
    <p:cSldViewPr snapToGrid="0">
      <p:cViewPr varScale="1">
        <p:scale>
          <a:sx n="83" d="100"/>
          <a:sy n="83" d="100"/>
        </p:scale>
        <p:origin x="63" y="213"/>
      </p:cViewPr>
      <p:guideLst>
        <p:guide orient="horz" pos="2387"/>
        <p:guide pos="166"/>
        <p:guide orient="horz" pos="595"/>
        <p:guide pos="438"/>
        <p:guide pos="5722"/>
        <p:guide orient="horz" pos="686"/>
        <p:guide orient="horz" pos="1162"/>
        <p:guide orient="horz" pos="129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tableStyles" Target="tableStyle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heme" Target="theme/theme1.xml"/><Relationship Id="rId20" Type="http://schemas.openxmlformats.org/officeDocument/2006/relationships/slide" Target="slides/slide14.xml"/><Relationship Id="rId41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A0D6A-EDAB-4679-8E21-163496F7BE7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D5376-6DCC-480F-A900-C71132B8E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94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675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386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866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D5376-6DCC-480F-A900-C71132B8E0BD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1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08E6F-768A-4B26-B92A-8806B7A8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03C5F-0FB2-43B7-A7C5-F136D3BFD112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35830-C47B-4150-9045-5E4F4FB8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96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53924-E5D2-4DFC-9DE8-9C92149A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F222E-F96A-4E5D-AD42-C45103321E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96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525E4-D0D5-4DA0-9340-2B7A72A5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76FD1-A4F9-4F91-91D8-BCD939D50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B8A9A-E3BE-4D7E-B63C-A1F3D03D3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6761EC-A26E-4153-85E1-C292D94380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FD1995-0837-41FA-AF32-DAABEEB7C7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694B1B-5A91-431A-8BD8-DAE403B3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23786E1-336B-48DC-93F0-7DEAAFC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8CE1F-C00B-435A-A66E-CEF45811C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45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DE3BB-CC55-41BB-BC19-64ADE256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76C8E5-7A4F-4605-BC5B-11D85333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161AB1-16B3-489B-B868-125B25CC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44A3D-14DA-4133-B7BC-617A342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54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1BEE6A-F944-42A0-BD35-415CD27D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750485-0CF5-4EBD-B8FF-C4C62FF60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644A4-5F9C-4D7B-9BB2-7902940C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557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5468-3038-4322-AAE5-47BF0DB5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6A8C81-A748-4E4B-964D-EF29F4A53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A75AAA-DB7C-44C1-83D8-12B633A17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3CBF7C-0BF6-4663-981B-0E431EBB9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E74169-BB9D-4FBF-9FE8-2E57AF99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D8A31C-E0ED-47E8-A3F1-D6E4088F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88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52309-9A52-4B45-A60B-C49A25234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F8A379E-0537-4484-827E-EF11AC8CE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8B95F4-6D8D-4704-A2CC-64FD9C91B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D45B6B-244F-48F8-93B1-FC9983F29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23459E-AF9D-49CA-B90F-7A021BCE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5D8DB2-02F5-4A60-B673-66FD7896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968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E3F3A-D58F-4E34-AD39-C96F2F05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FDDE5C-A438-4807-9061-4909F1572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6A417D-49D0-4028-BD88-D6D8F64F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F81A8-1F2D-4605-9D33-4A6A2C33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D492DD-9A6B-48FB-89BC-CADE40B9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99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0D039B-D4DB-4BC5-B393-D027FF136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42062C-F3A0-4C18-B268-671E69E75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359CAA-3E3C-41A9-B47E-3F37FE3A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4FEFC-FAE0-4995-A68E-C5971A706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C2E42-9F3F-44D3-ADD4-6F4F4281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9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0DF3E-6E38-48AB-8B68-FBDB6931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23149C-5C31-49D9-8A3A-BD4C097F6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BA1527-1940-482C-8846-FEA75AAFC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49265B-FA58-4989-B31D-BC89787E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9BEAA-644A-4397-B4CE-BCC07703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985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06C74-DA33-48EC-8CFF-0A4E5297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70B2E-3AB1-4E54-BB92-D41437F4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E02869-8ED2-4066-9966-F5A397E0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A1DF2-6C83-467D-87DE-9C4F6756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45D64E-9166-415D-97A3-2AD05CB5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12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2F022-26D8-4EA2-894B-9003D2DBE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4DD01E-982B-4691-8D41-7CFD11BE5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D3008-C923-485B-866B-8CAE2C6D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B1FB73-1511-4541-B847-38DEE2D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0A55B9-64B2-4306-941C-22302D01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FB2D0E4-28A4-4384-BEBE-F84D67D6E9C6}"/>
              </a:ext>
            </a:extLst>
          </p:cNvPr>
          <p:cNvGrpSpPr/>
          <p:nvPr userDrawn="1"/>
        </p:nvGrpSpPr>
        <p:grpSpPr>
          <a:xfrm>
            <a:off x="339365" y="593889"/>
            <a:ext cx="9228841" cy="761946"/>
            <a:chOff x="339365" y="593889"/>
            <a:chExt cx="9351390" cy="76194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A82FC0-001B-4556-AA87-950F457B34E9}"/>
                </a:ext>
              </a:extLst>
            </p:cNvPr>
            <p:cNvSpPr/>
            <p:nvPr userDrawn="1"/>
          </p:nvSpPr>
          <p:spPr>
            <a:xfrm>
              <a:off x="339365" y="593889"/>
              <a:ext cx="9351390" cy="738690"/>
            </a:xfrm>
            <a:prstGeom prst="rect">
              <a:avLst/>
            </a:prstGeom>
            <a:solidFill>
              <a:srgbClr val="FEF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EB419B-16F9-4E17-92B3-3F0054DBB585}"/>
                </a:ext>
              </a:extLst>
            </p:cNvPr>
            <p:cNvCxnSpPr/>
            <p:nvPr userDrawn="1"/>
          </p:nvCxnSpPr>
          <p:spPr>
            <a:xfrm>
              <a:off x="358233" y="1355835"/>
              <a:ext cx="9332522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33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08E6F-768A-4B26-B92A-8806B7A8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03C5F-0FB2-43B7-A7C5-F136D3BFD112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35830-C47B-4150-9045-5E4F4FB8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96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53924-E5D2-4DFC-9DE8-9C92149A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F222E-F96A-4E5D-AD42-C45103321E4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E848B1-2526-41B5-8C49-9B61FEA3C9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97888747"/>
              </p:ext>
            </p:extLst>
          </p:nvPr>
        </p:nvGraphicFramePr>
        <p:xfrm>
          <a:off x="9877425" y="795866"/>
          <a:ext cx="1920875" cy="5462059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3127616067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563542"/>
                  </a:ext>
                </a:extLst>
              </a:tr>
              <a:tr h="5086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281111"/>
                  </a:ext>
                </a:extLst>
              </a:tr>
            </a:tbl>
          </a:graphicData>
        </a:graphic>
      </p:graphicFrame>
      <p:sp>
        <p:nvSpPr>
          <p:cNvPr id="6" name="텍스트 개체 틀 28">
            <a:extLst>
              <a:ext uri="{FF2B5EF4-FFF2-40B4-BE49-F238E27FC236}">
                <a16:creationId xmlns:a16="http://schemas.microsoft.com/office/drawing/2014/main" id="{9E595E0C-5061-4031-9C4C-4D5460BC2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77425" y="1171575"/>
            <a:ext cx="1920875" cy="5086350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144000" indent="-144000">
              <a:spcBef>
                <a:spcPts val="1200"/>
              </a:spcBef>
              <a:buFont typeface="+mj-lt"/>
              <a:buAutoNum type="arabicPeriod"/>
              <a:defRPr sz="1050"/>
            </a:lvl1pPr>
            <a:lvl2pPr marL="72000" indent="108000">
              <a:spcBef>
                <a:spcPts val="300"/>
              </a:spcBef>
              <a:defRPr sz="900"/>
            </a:lvl2pPr>
            <a:lvl3pPr marL="144000" indent="108000">
              <a:spcBef>
                <a:spcPts val="300"/>
              </a:spcBef>
              <a:defRPr sz="800"/>
            </a:lvl3pPr>
            <a:lvl4pPr marL="324000" indent="-108000">
              <a:spcBef>
                <a:spcPts val="300"/>
              </a:spcBef>
              <a:defRPr sz="7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마스터 텍스트 스타일 두번째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AE992C-1366-4308-9384-ADBBE68BDF08}"/>
              </a:ext>
            </a:extLst>
          </p:cNvPr>
          <p:cNvGrpSpPr/>
          <p:nvPr userDrawn="1"/>
        </p:nvGrpSpPr>
        <p:grpSpPr>
          <a:xfrm>
            <a:off x="333375" y="832603"/>
            <a:ext cx="1459958" cy="523232"/>
            <a:chOff x="333375" y="832603"/>
            <a:chExt cx="1459958" cy="52323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4E3001-890E-4BDB-9FBA-1F573F752FC4}"/>
                </a:ext>
              </a:extLst>
            </p:cNvPr>
            <p:cNvGrpSpPr/>
            <p:nvPr userDrawn="1"/>
          </p:nvGrpSpPr>
          <p:grpSpPr>
            <a:xfrm>
              <a:off x="358233" y="832603"/>
              <a:ext cx="1435100" cy="400110"/>
              <a:chOff x="333375" y="900082"/>
              <a:chExt cx="1435100" cy="4001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8A81F-7FA3-40CB-A592-F1ED92E41219}"/>
                  </a:ext>
                </a:extLst>
              </p:cNvPr>
              <p:cNvSpPr txBox="1"/>
              <p:nvPr userDrawn="1"/>
            </p:nvSpPr>
            <p:spPr>
              <a:xfrm>
                <a:off x="333375" y="900082"/>
                <a:ext cx="1435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920000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M</a:t>
                </a:r>
                <a:r>
                  <a:rPr lang="en-US" altLang="ko-KR" dirty="0">
                    <a:solidFill>
                      <a:schemeClr val="tx1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.</a:t>
                </a:r>
                <a:r>
                  <a:rPr lang="en-US" altLang="ko-KR" sz="2000" i="1" dirty="0">
                    <a:solidFill>
                      <a:schemeClr val="accent2">
                        <a:lumMod val="75000"/>
                      </a:schemeClr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K</a:t>
                </a:r>
                <a:r>
                  <a:rPr lang="en-US" altLang="ko-KR" i="1" dirty="0">
                    <a:solidFill>
                      <a:schemeClr val="tx1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.</a:t>
                </a:r>
                <a:r>
                  <a:rPr lang="en-US" altLang="ko-KR" sz="2000" i="1" dirty="0">
                    <a:solidFill>
                      <a:srgbClr val="920000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G</a:t>
                </a:r>
                <a:endParaRPr lang="ko-KR" altLang="en-US" i="1" dirty="0">
                  <a:solidFill>
                    <a:srgbClr val="920000"/>
                  </a:solidFill>
                  <a:latin typeface="Aharoni" panose="020B0604020202020204" pitchFamily="2" charset="-79"/>
                  <a:cs typeface="Aharoni" panose="020B0604020202020204" pitchFamily="2" charset="-79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50ECCF8-C8A4-449B-941A-926E7B05106A}"/>
                  </a:ext>
                </a:extLst>
              </p:cNvPr>
              <p:cNvCxnSpPr/>
              <p:nvPr userDrawn="1"/>
            </p:nvCxnSpPr>
            <p:spPr>
              <a:xfrm>
                <a:off x="422788" y="1208508"/>
                <a:ext cx="746155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25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2B711A-4FF4-4C41-B779-31A5560AA3C0}"/>
                </a:ext>
              </a:extLst>
            </p:cNvPr>
            <p:cNvSpPr txBox="1"/>
            <p:nvPr userDrawn="1"/>
          </p:nvSpPr>
          <p:spPr>
            <a:xfrm>
              <a:off x="333375" y="1101919"/>
              <a:ext cx="10523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M</a:t>
              </a:r>
              <a:r>
                <a:rPr lang="en-US" altLang="ko-KR" sz="1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aster </a:t>
              </a:r>
              <a:r>
                <a:rPr lang="en-US" altLang="ko-KR" sz="105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C</a:t>
              </a:r>
              <a:r>
                <a:rPr lang="en-US" altLang="ko-KR" sz="1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age</a:t>
              </a:r>
              <a:endPara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6DB4EE6-4A89-4C09-8AB2-D53702C48BB6}"/>
              </a:ext>
            </a:extLst>
          </p:cNvPr>
          <p:cNvSpPr/>
          <p:nvPr userDrawn="1"/>
        </p:nvSpPr>
        <p:spPr>
          <a:xfrm>
            <a:off x="7987264" y="971132"/>
            <a:ext cx="652242" cy="2931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AF29A-CC1F-45AA-8E60-275A57DBADCC}"/>
              </a:ext>
            </a:extLst>
          </p:cNvPr>
          <p:cNvSpPr/>
          <p:nvPr userDrawn="1"/>
        </p:nvSpPr>
        <p:spPr>
          <a:xfrm>
            <a:off x="8710403" y="971132"/>
            <a:ext cx="789213" cy="2931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133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5104-2AB5-4344-90BA-67808C94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91A7-C844-45B8-BA1E-ED8BDF93B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CB04F-6845-4143-82AB-0167FB36C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F1967C-4F58-49D1-B04B-967DEFD5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CBB64F-640F-4450-8B4D-6E2DADA5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ACC7B-0A74-4FB9-943E-4D9950CC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652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8264C1-435D-4B51-85B1-AB42FFEE8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332C6-D42F-4A72-A2DB-DD4431415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4AD0CC-A2B4-49A0-8361-D8F0F4EAE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C4A6A9-4C14-4509-ADB7-7C4949565A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3C6521-FD71-41CF-90F3-6E107DE66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4CFB28-A3D7-46F3-9829-561461F9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4A2119-B2BB-4BBC-9C1C-3EFAB2BA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4CD18F-7148-4D7B-8225-1BE8CFDAB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845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08C26-E46B-4198-A4FF-72DD2E04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9896D4-AE04-4DC1-80C9-52CBC2DA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AFD9AE-E601-459A-B099-188F2DB9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18067D-659A-4708-95B5-A744C8450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9156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DC80EC-D06E-45AC-B9A7-8B9E8889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A0609-2D4C-486D-BAF8-E7EDFBEA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282CD-6B48-4F91-951E-7EEA9737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698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75672F-300C-455A-9637-C0D328BE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3E66C8-0E73-42B9-B688-DC0B8B77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7F44ED-B5A3-4518-9285-615ED2017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FF2A9C-B0A2-468E-B925-44575CB9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20460C-F42F-4CF6-A03B-14AA3773B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F0E3C-811F-4C4A-AF19-71272018E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6958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285CD-830B-4D53-86A6-098D2D0D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2117A3F-4657-4C50-B12E-69F31A8F3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E00540-1F48-4023-BDF8-1E7CBBA42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FF9CBD-BCC1-42D3-9751-CF834EA80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3D05FB-A58B-4486-9879-5C1F6AD9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484CF-D936-4152-905E-C1FF38F5F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879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B72F3-002B-4492-BB6D-6690D29F2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8A1007-EFDE-4965-B1AE-5CAA016C3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E0691-59E5-4707-AA59-C1A3AB76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1B5AD3-8D08-4DE0-88A4-E18875E82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A64D1-2201-42E9-ADED-50D4250E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465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9D2933-5C60-43D2-9DED-FF442C699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854797-6801-41CC-9A5C-74B75C29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FC041-E9BD-4C75-B410-38983AF2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5FD4E0-ABBD-4F77-8FF1-B84AD925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B38E0-3CB0-4284-ABC4-56752D1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20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FB2D0E4-28A4-4384-BEBE-F84D67D6E9C6}"/>
              </a:ext>
            </a:extLst>
          </p:cNvPr>
          <p:cNvGrpSpPr/>
          <p:nvPr userDrawn="1"/>
        </p:nvGrpSpPr>
        <p:grpSpPr>
          <a:xfrm>
            <a:off x="339365" y="593889"/>
            <a:ext cx="9228841" cy="761946"/>
            <a:chOff x="339365" y="593889"/>
            <a:chExt cx="9351390" cy="76194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A82FC0-001B-4556-AA87-950F457B34E9}"/>
                </a:ext>
              </a:extLst>
            </p:cNvPr>
            <p:cNvSpPr/>
            <p:nvPr userDrawn="1"/>
          </p:nvSpPr>
          <p:spPr>
            <a:xfrm>
              <a:off x="339365" y="593889"/>
              <a:ext cx="9351390" cy="738690"/>
            </a:xfrm>
            <a:prstGeom prst="rect">
              <a:avLst/>
            </a:prstGeom>
            <a:solidFill>
              <a:srgbClr val="FEF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EB419B-16F9-4E17-92B3-3F0054DBB585}"/>
                </a:ext>
              </a:extLst>
            </p:cNvPr>
            <p:cNvCxnSpPr/>
            <p:nvPr userDrawn="1"/>
          </p:nvCxnSpPr>
          <p:spPr>
            <a:xfrm>
              <a:off x="358233" y="1355835"/>
              <a:ext cx="9332522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33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08E6F-768A-4B26-B92A-8806B7A8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03C5F-0FB2-43B7-A7C5-F136D3BFD112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35830-C47B-4150-9045-5E4F4FB8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96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53924-E5D2-4DFC-9DE8-9C92149A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F222E-F96A-4E5D-AD42-C45103321E4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E848B1-2526-41B5-8C49-9B61FEA3C9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330622"/>
              </p:ext>
            </p:extLst>
          </p:nvPr>
        </p:nvGraphicFramePr>
        <p:xfrm>
          <a:off x="9877425" y="795866"/>
          <a:ext cx="1920875" cy="5462059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3127616067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563542"/>
                  </a:ext>
                </a:extLst>
              </a:tr>
              <a:tr h="5086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281111"/>
                  </a:ext>
                </a:extLst>
              </a:tr>
            </a:tbl>
          </a:graphicData>
        </a:graphic>
      </p:graphicFrame>
      <p:sp>
        <p:nvSpPr>
          <p:cNvPr id="6" name="텍스트 개체 틀 28">
            <a:extLst>
              <a:ext uri="{FF2B5EF4-FFF2-40B4-BE49-F238E27FC236}">
                <a16:creationId xmlns:a16="http://schemas.microsoft.com/office/drawing/2014/main" id="{9E595E0C-5061-4031-9C4C-4D5460BC2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77425" y="1171575"/>
            <a:ext cx="1920875" cy="5086350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144000" indent="-144000">
              <a:spcBef>
                <a:spcPts val="1200"/>
              </a:spcBef>
              <a:buFont typeface="+mj-lt"/>
              <a:buAutoNum type="arabicPeriod"/>
              <a:defRPr sz="1050"/>
            </a:lvl1pPr>
            <a:lvl2pPr marL="72000" indent="108000">
              <a:spcBef>
                <a:spcPts val="300"/>
              </a:spcBef>
              <a:defRPr sz="900"/>
            </a:lvl2pPr>
            <a:lvl3pPr marL="144000" indent="108000">
              <a:spcBef>
                <a:spcPts val="300"/>
              </a:spcBef>
              <a:defRPr sz="800"/>
            </a:lvl3pPr>
            <a:lvl4pPr marL="324000" indent="-108000">
              <a:spcBef>
                <a:spcPts val="300"/>
              </a:spcBef>
              <a:defRPr sz="7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마스터 텍스트 스타일 두번째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AE992C-1366-4308-9384-ADBBE68BDF08}"/>
              </a:ext>
            </a:extLst>
          </p:cNvPr>
          <p:cNvGrpSpPr/>
          <p:nvPr userDrawn="1"/>
        </p:nvGrpSpPr>
        <p:grpSpPr>
          <a:xfrm>
            <a:off x="333375" y="832603"/>
            <a:ext cx="1459958" cy="523232"/>
            <a:chOff x="333375" y="832603"/>
            <a:chExt cx="1459958" cy="52323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4E3001-890E-4BDB-9FBA-1F573F752FC4}"/>
                </a:ext>
              </a:extLst>
            </p:cNvPr>
            <p:cNvGrpSpPr/>
            <p:nvPr userDrawn="1"/>
          </p:nvGrpSpPr>
          <p:grpSpPr>
            <a:xfrm>
              <a:off x="358233" y="832603"/>
              <a:ext cx="1435100" cy="400110"/>
              <a:chOff x="333375" y="900082"/>
              <a:chExt cx="1435100" cy="4001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8A81F-7FA3-40CB-A592-F1ED92E41219}"/>
                  </a:ext>
                </a:extLst>
              </p:cNvPr>
              <p:cNvSpPr txBox="1"/>
              <p:nvPr userDrawn="1"/>
            </p:nvSpPr>
            <p:spPr>
              <a:xfrm>
                <a:off x="333375" y="900082"/>
                <a:ext cx="1435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920000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M</a:t>
                </a:r>
                <a:r>
                  <a:rPr lang="en-US" altLang="ko-KR" dirty="0">
                    <a:solidFill>
                      <a:schemeClr val="tx1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.</a:t>
                </a:r>
                <a:r>
                  <a:rPr lang="en-US" altLang="ko-KR" sz="2000" i="1" dirty="0">
                    <a:solidFill>
                      <a:schemeClr val="accent2">
                        <a:lumMod val="75000"/>
                      </a:schemeClr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K</a:t>
                </a:r>
                <a:r>
                  <a:rPr lang="en-US" altLang="ko-KR" i="1" dirty="0">
                    <a:solidFill>
                      <a:schemeClr val="tx1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.</a:t>
                </a:r>
                <a:r>
                  <a:rPr lang="en-US" altLang="ko-KR" sz="2000" i="1" dirty="0">
                    <a:solidFill>
                      <a:srgbClr val="920000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G</a:t>
                </a:r>
                <a:endParaRPr lang="ko-KR" altLang="en-US" i="1" dirty="0">
                  <a:solidFill>
                    <a:srgbClr val="920000"/>
                  </a:solidFill>
                  <a:latin typeface="Aharoni" panose="020B0604020202020204" pitchFamily="2" charset="-79"/>
                  <a:cs typeface="Aharoni" panose="020B0604020202020204" pitchFamily="2" charset="-79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50ECCF8-C8A4-449B-941A-926E7B05106A}"/>
                  </a:ext>
                </a:extLst>
              </p:cNvPr>
              <p:cNvCxnSpPr/>
              <p:nvPr userDrawn="1"/>
            </p:nvCxnSpPr>
            <p:spPr>
              <a:xfrm>
                <a:off x="422788" y="1208508"/>
                <a:ext cx="746155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25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2B711A-4FF4-4C41-B779-31A5560AA3C0}"/>
                </a:ext>
              </a:extLst>
            </p:cNvPr>
            <p:cNvSpPr txBox="1"/>
            <p:nvPr userDrawn="1"/>
          </p:nvSpPr>
          <p:spPr>
            <a:xfrm>
              <a:off x="333375" y="1101919"/>
              <a:ext cx="10523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M</a:t>
              </a:r>
              <a:r>
                <a:rPr lang="en-US" altLang="ko-KR" sz="1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aster </a:t>
              </a:r>
              <a:r>
                <a:rPr lang="en-US" altLang="ko-KR" sz="105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C</a:t>
              </a:r>
              <a:r>
                <a:rPr lang="en-US" altLang="ko-KR" sz="1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age</a:t>
              </a:r>
              <a:endPara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AF29A-CC1F-45AA-8E60-275A57DBADCC}"/>
              </a:ext>
            </a:extLst>
          </p:cNvPr>
          <p:cNvSpPr/>
          <p:nvPr userDrawn="1"/>
        </p:nvSpPr>
        <p:spPr>
          <a:xfrm>
            <a:off x="8610601" y="971132"/>
            <a:ext cx="889016" cy="2931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A64142-88D0-4B01-B20B-A5DC3D9DA552}"/>
              </a:ext>
            </a:extLst>
          </p:cNvPr>
          <p:cNvSpPr/>
          <p:nvPr userDrawn="1"/>
        </p:nvSpPr>
        <p:spPr>
          <a:xfrm>
            <a:off x="5794745" y="965816"/>
            <a:ext cx="2028173" cy="293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[MKG] </a:t>
            </a:r>
            <a:r>
              <a:rPr lang="ko-KR" altLang="en-US" sz="1000" b="1" dirty="0">
                <a:solidFill>
                  <a:schemeClr val="tx1"/>
                </a:solidFill>
              </a:rPr>
              <a:t>님 환영합니다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4A891D-CF7F-4342-A3A9-14E2B1C76640}"/>
              </a:ext>
            </a:extLst>
          </p:cNvPr>
          <p:cNvSpPr/>
          <p:nvPr userDrawn="1"/>
        </p:nvSpPr>
        <p:spPr>
          <a:xfrm>
            <a:off x="7280286" y="963234"/>
            <a:ext cx="1261726" cy="293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1400" b="1" dirty="0">
                <a:solidFill>
                  <a:schemeClr val="accent2">
                    <a:lumMod val="75000"/>
                  </a:schemeClr>
                </a:solidFill>
              </a:rPr>
              <a:t>키퍼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D233F55-C676-4309-BEB2-93FD2CC61F9E}"/>
              </a:ext>
            </a:extLst>
          </p:cNvPr>
          <p:cNvSpPr/>
          <p:nvPr userDrawn="1"/>
        </p:nvSpPr>
        <p:spPr>
          <a:xfrm>
            <a:off x="8670557" y="623802"/>
            <a:ext cx="889016" cy="293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100" b="0" u="sng" dirty="0">
                <a:solidFill>
                  <a:schemeClr val="tx1"/>
                </a:solidFill>
              </a:rPr>
              <a:t>Log out</a:t>
            </a:r>
            <a:endParaRPr lang="ko-KR" altLang="en-US" sz="800" b="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96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DFB2D0E4-28A4-4384-BEBE-F84D67D6E9C6}"/>
              </a:ext>
            </a:extLst>
          </p:cNvPr>
          <p:cNvGrpSpPr/>
          <p:nvPr userDrawn="1"/>
        </p:nvGrpSpPr>
        <p:grpSpPr>
          <a:xfrm>
            <a:off x="339365" y="593889"/>
            <a:ext cx="9228841" cy="761946"/>
            <a:chOff x="339365" y="593889"/>
            <a:chExt cx="9351390" cy="76194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EA82FC0-001B-4556-AA87-950F457B34E9}"/>
                </a:ext>
              </a:extLst>
            </p:cNvPr>
            <p:cNvSpPr/>
            <p:nvPr userDrawn="1"/>
          </p:nvSpPr>
          <p:spPr>
            <a:xfrm>
              <a:off x="339365" y="593889"/>
              <a:ext cx="9351390" cy="738690"/>
            </a:xfrm>
            <a:prstGeom prst="rect">
              <a:avLst/>
            </a:prstGeom>
            <a:solidFill>
              <a:srgbClr val="FEF6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CDEB419B-16F9-4E17-92B3-3F0054DBB585}"/>
                </a:ext>
              </a:extLst>
            </p:cNvPr>
            <p:cNvCxnSpPr/>
            <p:nvPr userDrawn="1"/>
          </p:nvCxnSpPr>
          <p:spPr>
            <a:xfrm>
              <a:off x="358233" y="1355835"/>
              <a:ext cx="9332522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33000">
                    <a:schemeClr val="accent2">
                      <a:lumMod val="45000"/>
                      <a:lumOff val="55000"/>
                    </a:schemeClr>
                  </a:gs>
                  <a:gs pos="83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08E6F-768A-4B26-B92A-8806B7A8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03C5F-0FB2-43B7-A7C5-F136D3BFD112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35830-C47B-4150-9045-5E4F4FB8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96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53924-E5D2-4DFC-9DE8-9C92149A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F222E-F96A-4E5D-AD42-C45103321E4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E848B1-2526-41B5-8C49-9B61FEA3C9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916294680"/>
              </p:ext>
            </p:extLst>
          </p:nvPr>
        </p:nvGraphicFramePr>
        <p:xfrm>
          <a:off x="9877425" y="795866"/>
          <a:ext cx="1920875" cy="5462059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3127616067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563542"/>
                  </a:ext>
                </a:extLst>
              </a:tr>
              <a:tr h="5086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281111"/>
                  </a:ext>
                </a:extLst>
              </a:tr>
            </a:tbl>
          </a:graphicData>
        </a:graphic>
      </p:graphicFrame>
      <p:sp>
        <p:nvSpPr>
          <p:cNvPr id="6" name="텍스트 개체 틀 28">
            <a:extLst>
              <a:ext uri="{FF2B5EF4-FFF2-40B4-BE49-F238E27FC236}">
                <a16:creationId xmlns:a16="http://schemas.microsoft.com/office/drawing/2014/main" id="{9E595E0C-5061-4031-9C4C-4D5460BC2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77425" y="1171575"/>
            <a:ext cx="1920875" cy="5086350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144000" indent="-144000">
              <a:spcBef>
                <a:spcPts val="1200"/>
              </a:spcBef>
              <a:buFont typeface="+mj-lt"/>
              <a:buAutoNum type="arabicPeriod"/>
              <a:defRPr sz="1050"/>
            </a:lvl1pPr>
            <a:lvl2pPr marL="72000" indent="108000">
              <a:spcBef>
                <a:spcPts val="300"/>
              </a:spcBef>
              <a:defRPr sz="900"/>
            </a:lvl2pPr>
            <a:lvl3pPr marL="144000" indent="108000">
              <a:spcBef>
                <a:spcPts val="300"/>
              </a:spcBef>
              <a:defRPr sz="800"/>
            </a:lvl3pPr>
            <a:lvl4pPr marL="324000" indent="-108000">
              <a:spcBef>
                <a:spcPts val="300"/>
              </a:spcBef>
              <a:defRPr sz="7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마스터 텍스트 스타일 두번째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7AE992C-1366-4308-9384-ADBBE68BDF08}"/>
              </a:ext>
            </a:extLst>
          </p:cNvPr>
          <p:cNvGrpSpPr/>
          <p:nvPr userDrawn="1"/>
        </p:nvGrpSpPr>
        <p:grpSpPr>
          <a:xfrm>
            <a:off x="333375" y="832603"/>
            <a:ext cx="1459958" cy="523232"/>
            <a:chOff x="333375" y="832603"/>
            <a:chExt cx="1459958" cy="523232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284E3001-890E-4BDB-9FBA-1F573F752FC4}"/>
                </a:ext>
              </a:extLst>
            </p:cNvPr>
            <p:cNvGrpSpPr/>
            <p:nvPr userDrawn="1"/>
          </p:nvGrpSpPr>
          <p:grpSpPr>
            <a:xfrm>
              <a:off x="358233" y="832603"/>
              <a:ext cx="1435100" cy="400110"/>
              <a:chOff x="333375" y="900082"/>
              <a:chExt cx="1435100" cy="40011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E8A81F-7FA3-40CB-A592-F1ED92E41219}"/>
                  </a:ext>
                </a:extLst>
              </p:cNvPr>
              <p:cNvSpPr txBox="1"/>
              <p:nvPr userDrawn="1"/>
            </p:nvSpPr>
            <p:spPr>
              <a:xfrm>
                <a:off x="333375" y="900082"/>
                <a:ext cx="1435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i="1" dirty="0">
                    <a:solidFill>
                      <a:srgbClr val="920000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M</a:t>
                </a:r>
                <a:r>
                  <a:rPr lang="en-US" altLang="ko-KR" dirty="0">
                    <a:solidFill>
                      <a:schemeClr val="tx1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.</a:t>
                </a:r>
                <a:r>
                  <a:rPr lang="en-US" altLang="ko-KR" sz="2000" i="1" dirty="0">
                    <a:solidFill>
                      <a:schemeClr val="accent2">
                        <a:lumMod val="75000"/>
                      </a:schemeClr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K</a:t>
                </a:r>
                <a:r>
                  <a:rPr lang="en-US" altLang="ko-KR" i="1" dirty="0">
                    <a:solidFill>
                      <a:schemeClr val="tx1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.</a:t>
                </a:r>
                <a:r>
                  <a:rPr lang="en-US" altLang="ko-KR" sz="2000" i="1" dirty="0">
                    <a:solidFill>
                      <a:srgbClr val="920000"/>
                    </a:solidFill>
                    <a:latin typeface="Aharoni" panose="020B0604020202020204" pitchFamily="2" charset="-79"/>
                    <a:cs typeface="Aharoni" panose="020B0604020202020204" pitchFamily="2" charset="-79"/>
                  </a:rPr>
                  <a:t>G</a:t>
                </a:r>
                <a:endParaRPr lang="ko-KR" altLang="en-US" i="1" dirty="0">
                  <a:solidFill>
                    <a:srgbClr val="920000"/>
                  </a:solidFill>
                  <a:latin typeface="Aharoni" panose="020B0604020202020204" pitchFamily="2" charset="-79"/>
                  <a:cs typeface="Aharoni" panose="020B0604020202020204" pitchFamily="2" charset="-79"/>
                </a:endParaRPr>
              </a:p>
            </p:txBody>
          </p:sp>
          <p:cxnSp>
            <p:nvCxnSpPr>
              <p:cNvPr id="10" name="직선 연결선 9">
                <a:extLst>
                  <a:ext uri="{FF2B5EF4-FFF2-40B4-BE49-F238E27FC236}">
                    <a16:creationId xmlns:a16="http://schemas.microsoft.com/office/drawing/2014/main" id="{B50ECCF8-C8A4-449B-941A-926E7B05106A}"/>
                  </a:ext>
                </a:extLst>
              </p:cNvPr>
              <p:cNvCxnSpPr/>
              <p:nvPr userDrawn="1"/>
            </p:nvCxnSpPr>
            <p:spPr>
              <a:xfrm>
                <a:off x="422788" y="1208508"/>
                <a:ext cx="746155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25000">
                      <a:schemeClr val="accent2">
                        <a:lumMod val="95000"/>
                        <a:lumOff val="5000"/>
                      </a:schemeClr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62B711A-4FF4-4C41-B779-31A5560AA3C0}"/>
                </a:ext>
              </a:extLst>
            </p:cNvPr>
            <p:cNvSpPr txBox="1"/>
            <p:nvPr userDrawn="1"/>
          </p:nvSpPr>
          <p:spPr>
            <a:xfrm>
              <a:off x="333375" y="1101919"/>
              <a:ext cx="1052366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M</a:t>
              </a:r>
              <a:r>
                <a:rPr lang="en-US" altLang="ko-KR" sz="1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aster </a:t>
              </a:r>
              <a:r>
                <a:rPr lang="en-US" altLang="ko-KR" sz="105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C</a:t>
              </a:r>
              <a:r>
                <a:rPr lang="en-US" altLang="ko-KR" sz="10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age</a:t>
              </a:r>
              <a:endParaRPr lang="ko-KR" altLang="en-US" sz="10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CCAF29A-CC1F-45AA-8E60-275A57DBADCC}"/>
              </a:ext>
            </a:extLst>
          </p:cNvPr>
          <p:cNvSpPr/>
          <p:nvPr userDrawn="1"/>
        </p:nvSpPr>
        <p:spPr>
          <a:xfrm>
            <a:off x="8610601" y="971132"/>
            <a:ext cx="889016" cy="293132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마이페이지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A64142-88D0-4B01-B20B-A5DC3D9DA552}"/>
              </a:ext>
            </a:extLst>
          </p:cNvPr>
          <p:cNvSpPr/>
          <p:nvPr userDrawn="1"/>
        </p:nvSpPr>
        <p:spPr>
          <a:xfrm>
            <a:off x="5794745" y="965816"/>
            <a:ext cx="2028173" cy="293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[MKG] </a:t>
            </a:r>
            <a:r>
              <a:rPr lang="ko-KR" altLang="en-US" sz="1000" b="1" dirty="0">
                <a:solidFill>
                  <a:schemeClr val="tx1"/>
                </a:solidFill>
              </a:rPr>
              <a:t>님 환영합니다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4A891D-CF7F-4342-A3A9-14E2B1C76640}"/>
              </a:ext>
            </a:extLst>
          </p:cNvPr>
          <p:cNvSpPr/>
          <p:nvPr userDrawn="1"/>
        </p:nvSpPr>
        <p:spPr>
          <a:xfrm>
            <a:off x="7280286" y="963234"/>
            <a:ext cx="1261726" cy="293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1400" b="1" dirty="0" err="1">
                <a:solidFill>
                  <a:schemeClr val="accent2">
                    <a:lumMod val="75000"/>
                  </a:schemeClr>
                </a:solidFill>
              </a:rPr>
              <a:t>케퍼</a:t>
            </a:r>
            <a:r>
              <a:rPr lang="en-US" altLang="ko-KR" sz="1400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ko-KR" altLang="en-US" sz="1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13A642-B290-43D8-9070-C5E974ADADC6}"/>
              </a:ext>
            </a:extLst>
          </p:cNvPr>
          <p:cNvSpPr/>
          <p:nvPr userDrawn="1"/>
        </p:nvSpPr>
        <p:spPr>
          <a:xfrm>
            <a:off x="8670557" y="623802"/>
            <a:ext cx="889016" cy="29313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ko-KR" sz="1100" b="0" u="sng" dirty="0">
                <a:solidFill>
                  <a:schemeClr val="tx1"/>
                </a:solidFill>
              </a:rPr>
              <a:t>Log out</a:t>
            </a:r>
            <a:endParaRPr lang="ko-KR" altLang="en-US" sz="800" b="0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95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708E6F-768A-4B26-B92A-8806B7A8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903C5F-0FB2-43B7-A7C5-F136D3BFD112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935830-C47B-4150-9045-5E4F4FB8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96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553924-E5D2-4DFC-9DE8-9C92149A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EF222E-F96A-4E5D-AD42-C45103321E45}" type="slidenum">
              <a:rPr lang="ko-KR" altLang="en-US" smtClean="0"/>
              <a:t>‹#›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CE848B1-2526-41B5-8C49-9B61FEA3C90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72982220"/>
              </p:ext>
            </p:extLst>
          </p:nvPr>
        </p:nvGraphicFramePr>
        <p:xfrm>
          <a:off x="9877425" y="795866"/>
          <a:ext cx="1920875" cy="5462059"/>
        </p:xfrm>
        <a:graphic>
          <a:graphicData uri="http://schemas.openxmlformats.org/drawingml/2006/table">
            <a:tbl>
              <a:tblPr firstRow="1" bandRow="1">
                <a:effectLst/>
                <a:tableStyleId>{2D5ABB26-0587-4C30-8999-92F81FD0307C}</a:tableStyleId>
              </a:tblPr>
              <a:tblGrid>
                <a:gridCol w="1920875">
                  <a:extLst>
                    <a:ext uri="{9D8B030D-6E8A-4147-A177-3AD203B41FA5}">
                      <a16:colId xmlns:a16="http://schemas.microsoft.com/office/drawing/2014/main" val="3127616067"/>
                    </a:ext>
                  </a:extLst>
                </a:gridCol>
              </a:tblGrid>
              <a:tr h="37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설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3563542"/>
                  </a:ext>
                </a:extLst>
              </a:tr>
              <a:tr h="50863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9281111"/>
                  </a:ext>
                </a:extLst>
              </a:tr>
            </a:tbl>
          </a:graphicData>
        </a:graphic>
      </p:graphicFrame>
      <p:sp>
        <p:nvSpPr>
          <p:cNvPr id="6" name="텍스트 개체 틀 28">
            <a:extLst>
              <a:ext uri="{FF2B5EF4-FFF2-40B4-BE49-F238E27FC236}">
                <a16:creationId xmlns:a16="http://schemas.microsoft.com/office/drawing/2014/main" id="{9E595E0C-5061-4031-9C4C-4D5460BC2CC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77425" y="1171575"/>
            <a:ext cx="1920875" cy="5086350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144000" indent="-144000">
              <a:spcBef>
                <a:spcPts val="1200"/>
              </a:spcBef>
              <a:buFont typeface="+mj-lt"/>
              <a:buAutoNum type="arabicPeriod"/>
              <a:defRPr sz="1050"/>
            </a:lvl1pPr>
            <a:lvl2pPr marL="72000" indent="108000">
              <a:spcBef>
                <a:spcPts val="300"/>
              </a:spcBef>
              <a:defRPr sz="900"/>
            </a:lvl2pPr>
            <a:lvl3pPr marL="144000" indent="108000">
              <a:spcBef>
                <a:spcPts val="300"/>
              </a:spcBef>
              <a:defRPr sz="800"/>
            </a:lvl3pPr>
            <a:lvl4pPr marL="324000" indent="-108000">
              <a:spcBef>
                <a:spcPts val="300"/>
              </a:spcBef>
              <a:defRPr sz="700"/>
            </a:lvl4pPr>
            <a:lvl5pPr>
              <a:defRPr sz="900"/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lvl="2"/>
            <a:r>
              <a:rPr lang="ko-KR" altLang="en-US" dirty="0"/>
              <a:t>셋째 수준</a:t>
            </a:r>
            <a:endParaRPr lang="en-US" altLang="ko-KR" dirty="0"/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0"/>
            <a:r>
              <a:rPr lang="ko-KR" altLang="en-US" dirty="0"/>
              <a:t>마스터 텍스트 스타일 두번째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2834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AC6F-C69F-4AF7-AE0D-799C10B1AD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0AA80D-6EEE-4F4E-9513-217092E95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48982-20BD-4F11-B044-943B1B25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26DE7-0E79-44B6-A60E-B376D72D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9BC027-C071-43B0-AECD-412F47B3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16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6835D-F834-4BA9-8B02-B2F40EBE9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1032AE-6A62-4632-81EC-E7D23A380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94048-3AD8-4599-A617-2BBE0BE5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A3537-B482-4DFA-839C-FFC3C38F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20BE0-114B-4293-827E-BE490C65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43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2F265-6ABC-476A-985E-EFDF85639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F09183-4AF0-49AB-A1EE-6D349A34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4AA5F0-82D2-4E14-8C7A-872D5480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9C4145-FA07-4EE9-B8C8-CB98379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4EA22-3173-41AD-8F2F-152B1CC1A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301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3B07F-E60B-46B5-AF96-8B5FD8D3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194144-F0A0-4953-A4AE-94883424B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71F427-8A27-455A-8A7D-2BB2A288B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7DD63D-A617-4C6C-B5AA-F0E79CD5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E4A82A-CC9F-4162-9CC4-D033CE85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23E10E-0EB1-41E9-AA36-FB01830C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21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A83EC6C-4FF1-41F8-A962-CAA3BC77439C}"/>
              </a:ext>
            </a:extLst>
          </p:cNvPr>
          <p:cNvCxnSpPr/>
          <p:nvPr userDrawn="1"/>
        </p:nvCxnSpPr>
        <p:spPr>
          <a:xfrm>
            <a:off x="325755" y="523875"/>
            <a:ext cx="11483340" cy="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1DA85DE-5766-434D-BD90-8DCBF7EA07F0}"/>
              </a:ext>
            </a:extLst>
          </p:cNvPr>
          <p:cNvSpPr txBox="1"/>
          <p:nvPr userDrawn="1"/>
        </p:nvSpPr>
        <p:spPr>
          <a:xfrm>
            <a:off x="9792844" y="264697"/>
            <a:ext cx="2168843" cy="248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j-ea"/>
                <a:ea typeface="+mj-ea"/>
              </a:rPr>
              <a:t>시스템관리 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F4BC4-8E95-4329-A17C-2F18AC2CC604}"/>
              </a:ext>
            </a:extLst>
          </p:cNvPr>
          <p:cNvSpPr txBox="1"/>
          <p:nvPr userDrawn="1"/>
        </p:nvSpPr>
        <p:spPr>
          <a:xfrm>
            <a:off x="4609106" y="6504168"/>
            <a:ext cx="2973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무단전재 및 복제금지</a:t>
            </a:r>
          </a:p>
        </p:txBody>
      </p:sp>
    </p:spTree>
    <p:extLst>
      <p:ext uri="{BB962C8B-B14F-4D97-AF65-F5344CB8AC3E}">
        <p14:creationId xmlns:p14="http://schemas.microsoft.com/office/powerpoint/2010/main" val="365641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8" r:id="rId3"/>
    <p:sldLayoutId id="2147483659" r:id="rId4"/>
    <p:sldLayoutId id="2147483657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BC7487-3237-48B1-ACAE-3A19356C4E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BD3F4-43A6-4ECC-B9C8-9105A78A3CE0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A4ABED-BD40-4CA1-85FD-B23075EC1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2F1C86-E8A9-40C5-819E-C3723D997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BDD3-AED5-4798-9556-1564EC38A28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6EFEC2E-D053-4F61-8EDF-97E7C0B6E2B5}"/>
              </a:ext>
            </a:extLst>
          </p:cNvPr>
          <p:cNvCxnSpPr/>
          <p:nvPr userDrawn="1"/>
        </p:nvCxnSpPr>
        <p:spPr>
          <a:xfrm>
            <a:off x="152660" y="821585"/>
            <a:ext cx="9490364" cy="0"/>
          </a:xfrm>
          <a:prstGeom prst="line">
            <a:avLst/>
          </a:prstGeom>
          <a:ln w="63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54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A0634D-782B-4FD9-8CFD-C9492EDC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45C263-9FA4-43A1-9FF2-69D798EE0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D5948-E7D0-431B-A536-B3E8727BC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3A313-4ECA-4234-AB88-CB32A73C2E3E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8D74AD-3192-475D-85D8-C58A78673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3D1FA-C186-42EB-ADC4-BED33C91F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9619B-6478-4D44-8FBA-16F307AA16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1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sv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svg"/><Relationship Id="rId3" Type="http://schemas.openxmlformats.org/officeDocument/2006/relationships/image" Target="../media/image3.svg"/><Relationship Id="rId7" Type="http://schemas.openxmlformats.org/officeDocument/2006/relationships/hyperlink" Target="mailto:email_id@maildomain.com" TargetMode="External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tel:02-000-0000" TargetMode="External"/><Relationship Id="rId11" Type="http://schemas.openxmlformats.org/officeDocument/2006/relationships/image" Target="../media/image13.sv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slide" Target="slide16.xml"/><Relationship Id="rId9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10" Type="http://schemas.openxmlformats.org/officeDocument/2006/relationships/image" Target="../media/image7.sv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hyperlink" Target="mailto:email_id@maildomain.com" TargetMode="External"/><Relationship Id="rId7" Type="http://schemas.openxmlformats.org/officeDocument/2006/relationships/image" Target="../media/image6.png"/><Relationship Id="rId2" Type="http://schemas.openxmlformats.org/officeDocument/2006/relationships/hyperlink" Target="tel:02-000-0000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email_id@maildomain.com" TargetMode="External"/><Relationship Id="rId2" Type="http://schemas.openxmlformats.org/officeDocument/2006/relationships/hyperlink" Target="tel:02-000-0000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11" Type="http://schemas.openxmlformats.org/officeDocument/2006/relationships/image" Target="../media/image25.svg"/><Relationship Id="rId5" Type="http://schemas.openxmlformats.org/officeDocument/2006/relationships/image" Target="../media/image7.svg"/><Relationship Id="rId10" Type="http://schemas.openxmlformats.org/officeDocument/2006/relationships/image" Target="../media/image24.png"/><Relationship Id="rId4" Type="http://schemas.openxmlformats.org/officeDocument/2006/relationships/image" Target="../media/image6.png"/><Relationship Id="rId9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3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7.sv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3.svg"/><Relationship Id="rId7" Type="http://schemas.openxmlformats.org/officeDocument/2006/relationships/image" Target="../media/image36.svg"/><Relationship Id="rId12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32.svg"/><Relationship Id="rId5" Type="http://schemas.openxmlformats.org/officeDocument/2006/relationships/image" Target="../media/image7.svg"/><Relationship Id="rId10" Type="http://schemas.openxmlformats.org/officeDocument/2006/relationships/image" Target="../media/image31.png"/><Relationship Id="rId4" Type="http://schemas.openxmlformats.org/officeDocument/2006/relationships/image" Target="../media/image6.png"/><Relationship Id="rId9" Type="http://schemas.openxmlformats.org/officeDocument/2006/relationships/image" Target="../media/image3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mailto:kkk@naver.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hyperlink" Target="mailto:email_id@maildomain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tel:02-000-0000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email_id@maildomain.com" TargetMode="External"/><Relationship Id="rId5" Type="http://schemas.openxmlformats.org/officeDocument/2006/relationships/hyperlink" Target="tel:02-000-0000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D580D1-9A03-4622-B010-43D239B327B6}"/>
              </a:ext>
            </a:extLst>
          </p:cNvPr>
          <p:cNvSpPr txBox="1"/>
          <p:nvPr/>
        </p:nvSpPr>
        <p:spPr>
          <a:xfrm>
            <a:off x="0" y="2764851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화면정의서</a:t>
            </a:r>
            <a:endParaRPr lang="en-US" altLang="ko-KR" sz="4000" b="1" dirty="0">
              <a:latin typeface="+mj-ea"/>
              <a:ea typeface="+mj-ea"/>
            </a:endParaRPr>
          </a:p>
          <a:p>
            <a:pPr algn="ctr"/>
            <a:r>
              <a:rPr lang="en-US" altLang="ko-KR" sz="2000" b="1" dirty="0">
                <a:latin typeface="+mj-lt"/>
                <a:ea typeface="굴림" panose="020B0600000101010101" pitchFamily="50" charset="-127"/>
              </a:rPr>
              <a:t>Ver 4.0</a:t>
            </a:r>
            <a:endParaRPr lang="ko-KR" altLang="en-US" sz="2000" b="1" dirty="0">
              <a:latin typeface="+mj-lt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53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설문조사를 위한 도형들이 </a:t>
            </a:r>
            <a:r>
              <a:rPr lang="ko-KR" altLang="en-US" sz="900" dirty="0" err="1"/>
              <a:t>나렬되고</a:t>
            </a:r>
            <a:r>
              <a:rPr lang="ko-KR" altLang="en-US" sz="900" dirty="0"/>
              <a:t> 최소 </a:t>
            </a:r>
            <a:r>
              <a:rPr lang="en-US" altLang="ko-KR" sz="900" dirty="0"/>
              <a:t>3</a:t>
            </a:r>
            <a:r>
              <a:rPr lang="ko-KR" altLang="en-US" sz="900" dirty="0"/>
              <a:t>개 최대 </a:t>
            </a:r>
            <a:r>
              <a:rPr lang="en-US" altLang="ko-KR" sz="900" dirty="0"/>
              <a:t>5</a:t>
            </a:r>
            <a:r>
              <a:rPr lang="ko-KR" altLang="en-US" sz="900" dirty="0"/>
              <a:t>개 선택한다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033" y="948786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0EC73-FC1F-4C18-840C-A31BBC210E86}"/>
              </a:ext>
            </a:extLst>
          </p:cNvPr>
          <p:cNvSpPr txBox="1"/>
          <p:nvPr/>
        </p:nvSpPr>
        <p:spPr>
          <a:xfrm>
            <a:off x="936838" y="1980521"/>
            <a:ext cx="765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모양 중 선호하는 모양을 골라주세요 </a:t>
            </a:r>
            <a:r>
              <a:rPr lang="en-US" altLang="ko-KR" dirty="0"/>
              <a:t>(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 까지 선택해주세요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468DE1C7-6F7A-4591-A9C5-893660C2E4F2}"/>
              </a:ext>
            </a:extLst>
          </p:cNvPr>
          <p:cNvSpPr/>
          <p:nvPr/>
        </p:nvSpPr>
        <p:spPr>
          <a:xfrm>
            <a:off x="1043426" y="2935467"/>
            <a:ext cx="867601" cy="69846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A59CBCF6-F735-4AC3-8EBD-0B30E628869E}"/>
              </a:ext>
            </a:extLst>
          </p:cNvPr>
          <p:cNvSpPr/>
          <p:nvPr/>
        </p:nvSpPr>
        <p:spPr>
          <a:xfrm>
            <a:off x="2569073" y="2935467"/>
            <a:ext cx="867601" cy="704212"/>
          </a:xfrm>
          <a:prstGeom prst="pie">
            <a:avLst>
              <a:gd name="adj1" fmla="val 21555355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E06FEC-E69F-4FA5-8DBF-984973270FBE}"/>
              </a:ext>
            </a:extLst>
          </p:cNvPr>
          <p:cNvSpPr/>
          <p:nvPr/>
        </p:nvSpPr>
        <p:spPr>
          <a:xfrm>
            <a:off x="4300392" y="2935467"/>
            <a:ext cx="737266" cy="6984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D2F478D8-C71B-47E2-816F-53BD20CBBAED}"/>
              </a:ext>
            </a:extLst>
          </p:cNvPr>
          <p:cNvSpPr/>
          <p:nvPr/>
        </p:nvSpPr>
        <p:spPr>
          <a:xfrm>
            <a:off x="5900974" y="2935467"/>
            <a:ext cx="756626" cy="697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C58B2216-0F12-45DD-A4B4-02D71EE7B2EF}"/>
              </a:ext>
            </a:extLst>
          </p:cNvPr>
          <p:cNvSpPr/>
          <p:nvPr/>
        </p:nvSpPr>
        <p:spPr>
          <a:xfrm>
            <a:off x="7520916" y="2975358"/>
            <a:ext cx="743065" cy="6286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A4FDE9-4AB9-4CD9-BFCF-03A6AED25CD0}"/>
              </a:ext>
            </a:extLst>
          </p:cNvPr>
          <p:cNvSpPr/>
          <p:nvPr/>
        </p:nvSpPr>
        <p:spPr>
          <a:xfrm>
            <a:off x="1043425" y="4223076"/>
            <a:ext cx="867601" cy="82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B56A-619F-4AEA-9D02-572550F60DB3}"/>
              </a:ext>
            </a:extLst>
          </p:cNvPr>
          <p:cNvSpPr/>
          <p:nvPr/>
        </p:nvSpPr>
        <p:spPr>
          <a:xfrm>
            <a:off x="5900974" y="4236585"/>
            <a:ext cx="756626" cy="717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F470B40D-9105-4A9F-AE4E-5805820366A9}"/>
              </a:ext>
            </a:extLst>
          </p:cNvPr>
          <p:cNvSpPr/>
          <p:nvPr/>
        </p:nvSpPr>
        <p:spPr>
          <a:xfrm>
            <a:off x="7520916" y="4191676"/>
            <a:ext cx="851574" cy="756512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잘린 대각선 방향 모서리 30">
            <a:extLst>
              <a:ext uri="{FF2B5EF4-FFF2-40B4-BE49-F238E27FC236}">
                <a16:creationId xmlns:a16="http://schemas.microsoft.com/office/drawing/2014/main" id="{DFF01D55-550E-4AD3-801E-E7DB11786275}"/>
              </a:ext>
            </a:extLst>
          </p:cNvPr>
          <p:cNvSpPr/>
          <p:nvPr/>
        </p:nvSpPr>
        <p:spPr>
          <a:xfrm>
            <a:off x="4297903" y="4278265"/>
            <a:ext cx="851575" cy="782796"/>
          </a:xfrm>
          <a:prstGeom prst="snip2DiagRect">
            <a:avLst>
              <a:gd name="adj1" fmla="val 0"/>
              <a:gd name="adj2" fmla="val 41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212BB28-2B81-4035-A585-B33C71D469B1}"/>
              </a:ext>
            </a:extLst>
          </p:cNvPr>
          <p:cNvSpPr/>
          <p:nvPr/>
        </p:nvSpPr>
        <p:spPr>
          <a:xfrm>
            <a:off x="1028958" y="5514242"/>
            <a:ext cx="851575" cy="71727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6407263B-62F1-4F84-BBD2-2A57A4F0459D}"/>
              </a:ext>
            </a:extLst>
          </p:cNvPr>
          <p:cNvSpPr/>
          <p:nvPr/>
        </p:nvSpPr>
        <p:spPr>
          <a:xfrm>
            <a:off x="5900974" y="5421850"/>
            <a:ext cx="796841" cy="78279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0FABACF-07CB-451E-A65C-A399849467CF}"/>
              </a:ext>
            </a:extLst>
          </p:cNvPr>
          <p:cNvSpPr/>
          <p:nvPr/>
        </p:nvSpPr>
        <p:spPr>
          <a:xfrm>
            <a:off x="2621176" y="4220925"/>
            <a:ext cx="949707" cy="863429"/>
          </a:xfrm>
          <a:prstGeom prst="cub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D88EC286-3FF1-423B-B583-BF9B729E9780}"/>
              </a:ext>
            </a:extLst>
          </p:cNvPr>
          <p:cNvSpPr/>
          <p:nvPr/>
        </p:nvSpPr>
        <p:spPr>
          <a:xfrm>
            <a:off x="4282865" y="5497370"/>
            <a:ext cx="851575" cy="717279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: 왼쪽/오른쪽/위쪽/아래쪽 35">
            <a:extLst>
              <a:ext uri="{FF2B5EF4-FFF2-40B4-BE49-F238E27FC236}">
                <a16:creationId xmlns:a16="http://schemas.microsoft.com/office/drawing/2014/main" id="{0181F8D0-C452-4820-8111-EF61A85CF620}"/>
              </a:ext>
            </a:extLst>
          </p:cNvPr>
          <p:cNvSpPr/>
          <p:nvPr/>
        </p:nvSpPr>
        <p:spPr>
          <a:xfrm>
            <a:off x="7541739" y="5410787"/>
            <a:ext cx="886686" cy="817763"/>
          </a:xfrm>
          <a:prstGeom prst="quadArrow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47DFC93-2F5E-4439-A781-9F858C264905}"/>
              </a:ext>
            </a:extLst>
          </p:cNvPr>
          <p:cNvSpPr/>
          <p:nvPr/>
        </p:nvSpPr>
        <p:spPr>
          <a:xfrm>
            <a:off x="2658702" y="5497341"/>
            <a:ext cx="851574" cy="724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8888F65A-6ED7-4668-952C-5F473E3A8D20}"/>
              </a:ext>
            </a:extLst>
          </p:cNvPr>
          <p:cNvGrpSpPr/>
          <p:nvPr/>
        </p:nvGrpSpPr>
        <p:grpSpPr>
          <a:xfrm>
            <a:off x="8522704" y="6050024"/>
            <a:ext cx="1070576" cy="274406"/>
            <a:chOff x="8522704" y="6050024"/>
            <a:chExt cx="1070576" cy="274406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C9235004-935D-4AF4-93AB-2B5F01E1AB4C}"/>
                </a:ext>
              </a:extLst>
            </p:cNvPr>
            <p:cNvCxnSpPr/>
            <p:nvPr/>
          </p:nvCxnSpPr>
          <p:spPr>
            <a:xfrm>
              <a:off x="8740093" y="6316772"/>
              <a:ext cx="731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BB3C68BE-F5ED-4D65-B22F-0F20F5DD83F7}"/>
                </a:ext>
              </a:extLst>
            </p:cNvPr>
            <p:cNvCxnSpPr>
              <a:cxnSpLocks/>
            </p:cNvCxnSpPr>
            <p:nvPr/>
          </p:nvCxnSpPr>
          <p:spPr>
            <a:xfrm>
              <a:off x="9300750" y="6172030"/>
              <a:ext cx="17633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E2A2B8D-CCE7-4174-B8DD-5CB59A2092ED}"/>
                </a:ext>
              </a:extLst>
            </p:cNvPr>
            <p:cNvSpPr txBox="1"/>
            <p:nvPr/>
          </p:nvSpPr>
          <p:spPr>
            <a:xfrm>
              <a:off x="8522704" y="6050024"/>
              <a:ext cx="1070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선택했어요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B948E910-9433-4CCA-8A43-7038CD4F157C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6DC985D-A7D8-4E80-AE87-28C56B3BCF1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7475F73-C18F-411B-A4D7-9D267B02B72A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8F174AA3-C200-4893-9BC0-D54460D8FBD9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65259540-804C-49B7-9B23-810917EDE2C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89CEAEF-DB19-492D-AE36-54FA055B279E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13337C75-575B-490A-AF0A-A58B108B9694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A2D97F-6DAC-4E4A-83A5-9652E8FC754B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5E7F97C-8E87-405B-8F8C-55C7BA95AC41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329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도형을 선택할 경우 해당 도형의 색상이 변형된다</a:t>
            </a:r>
            <a:r>
              <a:rPr lang="en-US" altLang="ko-KR" sz="900" dirty="0"/>
              <a:t>,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하단의 </a:t>
            </a:r>
            <a:r>
              <a:rPr lang="ko-KR" altLang="en-US" sz="900" dirty="0" err="1"/>
              <a:t>선택했어요를</a:t>
            </a:r>
            <a:r>
              <a:rPr lang="ko-KR" altLang="en-US" sz="900" dirty="0"/>
              <a:t> 클릭하면 다음 순서로 넘어간다</a:t>
            </a:r>
            <a:r>
              <a:rPr lang="en-US" altLang="ko-KR" sz="900" dirty="0"/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033" y="948786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468DE1C7-6F7A-4591-A9C5-893660C2E4F2}"/>
              </a:ext>
            </a:extLst>
          </p:cNvPr>
          <p:cNvSpPr/>
          <p:nvPr/>
        </p:nvSpPr>
        <p:spPr>
          <a:xfrm>
            <a:off x="1043426" y="2935467"/>
            <a:ext cx="867601" cy="69846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A59CBCF6-F735-4AC3-8EBD-0B30E628869E}"/>
              </a:ext>
            </a:extLst>
          </p:cNvPr>
          <p:cNvSpPr/>
          <p:nvPr/>
        </p:nvSpPr>
        <p:spPr>
          <a:xfrm>
            <a:off x="2569073" y="2935467"/>
            <a:ext cx="867601" cy="704212"/>
          </a:xfrm>
          <a:prstGeom prst="pie">
            <a:avLst>
              <a:gd name="adj1" fmla="val 21555355"/>
              <a:gd name="adj2" fmla="val 162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E06FEC-E69F-4FA5-8DBF-984973270FBE}"/>
              </a:ext>
            </a:extLst>
          </p:cNvPr>
          <p:cNvSpPr/>
          <p:nvPr/>
        </p:nvSpPr>
        <p:spPr>
          <a:xfrm>
            <a:off x="4300392" y="2935467"/>
            <a:ext cx="737266" cy="6984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D2F478D8-C71B-47E2-816F-53BD20CBBAED}"/>
              </a:ext>
            </a:extLst>
          </p:cNvPr>
          <p:cNvSpPr/>
          <p:nvPr/>
        </p:nvSpPr>
        <p:spPr>
          <a:xfrm>
            <a:off x="5900974" y="2935467"/>
            <a:ext cx="756626" cy="697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C58B2216-0F12-45DD-A4B4-02D71EE7B2EF}"/>
              </a:ext>
            </a:extLst>
          </p:cNvPr>
          <p:cNvSpPr/>
          <p:nvPr/>
        </p:nvSpPr>
        <p:spPr>
          <a:xfrm>
            <a:off x="7520916" y="2975358"/>
            <a:ext cx="743065" cy="6286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A4FDE9-4AB9-4CD9-BFCF-03A6AED25CD0}"/>
              </a:ext>
            </a:extLst>
          </p:cNvPr>
          <p:cNvSpPr/>
          <p:nvPr/>
        </p:nvSpPr>
        <p:spPr>
          <a:xfrm>
            <a:off x="1043425" y="4223076"/>
            <a:ext cx="867601" cy="82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B56A-619F-4AEA-9D02-572550F60DB3}"/>
              </a:ext>
            </a:extLst>
          </p:cNvPr>
          <p:cNvSpPr/>
          <p:nvPr/>
        </p:nvSpPr>
        <p:spPr>
          <a:xfrm>
            <a:off x="5900974" y="4236585"/>
            <a:ext cx="756626" cy="7172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F470B40D-9105-4A9F-AE4E-5805820366A9}"/>
              </a:ext>
            </a:extLst>
          </p:cNvPr>
          <p:cNvSpPr/>
          <p:nvPr/>
        </p:nvSpPr>
        <p:spPr>
          <a:xfrm>
            <a:off x="7520916" y="4191676"/>
            <a:ext cx="851574" cy="756512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잘린 대각선 방향 모서리 30">
            <a:extLst>
              <a:ext uri="{FF2B5EF4-FFF2-40B4-BE49-F238E27FC236}">
                <a16:creationId xmlns:a16="http://schemas.microsoft.com/office/drawing/2014/main" id="{DFF01D55-550E-4AD3-801E-E7DB11786275}"/>
              </a:ext>
            </a:extLst>
          </p:cNvPr>
          <p:cNvSpPr/>
          <p:nvPr/>
        </p:nvSpPr>
        <p:spPr>
          <a:xfrm>
            <a:off x="4297903" y="4278265"/>
            <a:ext cx="851575" cy="782796"/>
          </a:xfrm>
          <a:prstGeom prst="snip2DiagRect">
            <a:avLst>
              <a:gd name="adj1" fmla="val 0"/>
              <a:gd name="adj2" fmla="val 41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212BB28-2B81-4035-A585-B33C71D469B1}"/>
              </a:ext>
            </a:extLst>
          </p:cNvPr>
          <p:cNvSpPr/>
          <p:nvPr/>
        </p:nvSpPr>
        <p:spPr>
          <a:xfrm>
            <a:off x="1028958" y="5514242"/>
            <a:ext cx="851575" cy="71727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6407263B-62F1-4F84-BBD2-2A57A4F0459D}"/>
              </a:ext>
            </a:extLst>
          </p:cNvPr>
          <p:cNvSpPr/>
          <p:nvPr/>
        </p:nvSpPr>
        <p:spPr>
          <a:xfrm>
            <a:off x="5900974" y="5421850"/>
            <a:ext cx="796841" cy="78279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0FABACF-07CB-451E-A65C-A399849467CF}"/>
              </a:ext>
            </a:extLst>
          </p:cNvPr>
          <p:cNvSpPr/>
          <p:nvPr/>
        </p:nvSpPr>
        <p:spPr>
          <a:xfrm>
            <a:off x="2621176" y="4220925"/>
            <a:ext cx="949707" cy="863429"/>
          </a:xfrm>
          <a:prstGeom prst="cub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D88EC286-3FF1-423B-B583-BF9B729E9780}"/>
              </a:ext>
            </a:extLst>
          </p:cNvPr>
          <p:cNvSpPr/>
          <p:nvPr/>
        </p:nvSpPr>
        <p:spPr>
          <a:xfrm>
            <a:off x="4282865" y="5497370"/>
            <a:ext cx="851575" cy="717279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: 왼쪽/오른쪽/위쪽/아래쪽 35">
            <a:extLst>
              <a:ext uri="{FF2B5EF4-FFF2-40B4-BE49-F238E27FC236}">
                <a16:creationId xmlns:a16="http://schemas.microsoft.com/office/drawing/2014/main" id="{0181F8D0-C452-4820-8111-EF61A85CF620}"/>
              </a:ext>
            </a:extLst>
          </p:cNvPr>
          <p:cNvSpPr/>
          <p:nvPr/>
        </p:nvSpPr>
        <p:spPr>
          <a:xfrm>
            <a:off x="7541739" y="5410787"/>
            <a:ext cx="886686" cy="817763"/>
          </a:xfrm>
          <a:prstGeom prst="quadArrow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47DFC93-2F5E-4439-A781-9F858C264905}"/>
              </a:ext>
            </a:extLst>
          </p:cNvPr>
          <p:cNvSpPr/>
          <p:nvPr/>
        </p:nvSpPr>
        <p:spPr>
          <a:xfrm>
            <a:off x="2658702" y="5497341"/>
            <a:ext cx="851574" cy="724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008081-5DA4-4581-92C8-3D7E89DBEC61}"/>
              </a:ext>
            </a:extLst>
          </p:cNvPr>
          <p:cNvGrpSpPr/>
          <p:nvPr/>
        </p:nvGrpSpPr>
        <p:grpSpPr>
          <a:xfrm>
            <a:off x="8522704" y="6050024"/>
            <a:ext cx="1070576" cy="274406"/>
            <a:chOff x="8522704" y="6050024"/>
            <a:chExt cx="1070576" cy="274406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84D8FEA-A459-4DC5-932D-75CEB18D5A53}"/>
                </a:ext>
              </a:extLst>
            </p:cNvPr>
            <p:cNvCxnSpPr/>
            <p:nvPr/>
          </p:nvCxnSpPr>
          <p:spPr>
            <a:xfrm>
              <a:off x="8740093" y="6316772"/>
              <a:ext cx="731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48C026-2947-4CB5-9C71-8F6E4E8AFE29}"/>
                </a:ext>
              </a:extLst>
            </p:cNvPr>
            <p:cNvCxnSpPr>
              <a:cxnSpLocks/>
            </p:cNvCxnSpPr>
            <p:nvPr/>
          </p:nvCxnSpPr>
          <p:spPr>
            <a:xfrm>
              <a:off x="9300750" y="6172030"/>
              <a:ext cx="17633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8815D-00EF-4A58-A118-C4257237D14A}"/>
                </a:ext>
              </a:extLst>
            </p:cNvPr>
            <p:cNvSpPr txBox="1"/>
            <p:nvPr/>
          </p:nvSpPr>
          <p:spPr>
            <a:xfrm>
              <a:off x="8522704" y="6050024"/>
              <a:ext cx="1070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선택했어요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96A48B7-15E0-48E1-BE51-FCB9658F3171}"/>
              </a:ext>
            </a:extLst>
          </p:cNvPr>
          <p:cNvSpPr txBox="1"/>
          <p:nvPr/>
        </p:nvSpPr>
        <p:spPr>
          <a:xfrm>
            <a:off x="936838" y="1980521"/>
            <a:ext cx="7655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 모양 중 선호하는 모양을 골라주세요 </a:t>
            </a:r>
            <a:r>
              <a:rPr lang="en-US" altLang="ko-KR" dirty="0"/>
              <a:t>( </a:t>
            </a:r>
            <a:r>
              <a:rPr lang="ko-KR" altLang="en-US" dirty="0"/>
              <a:t>최소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총 </a:t>
            </a:r>
            <a:r>
              <a:rPr lang="en-US" altLang="ko-KR" dirty="0"/>
              <a:t>5</a:t>
            </a:r>
            <a:r>
              <a:rPr lang="ko-KR" altLang="en-US" dirty="0"/>
              <a:t>개 까지 선택해주세요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3423EFD0-3372-4CC6-8173-FF992C2BB65D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3696F3E-3250-4FFF-A7D2-8821C5E45321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017B03C-73B1-4222-B30A-33CF312EECFA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AE4782D-4351-4C77-881F-9426C61A736F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220B728-682D-4A20-BDFA-222713D53D4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FF1F73A-76C7-4737-A3AC-F4E0B5BE5C41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AB8E377-D7A7-4AD7-A75C-015724140C7E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B63E9AC-085B-4747-9BB1-E12B0BF4EA4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2E35B147-6FDD-48DD-AC5F-5ECACDE7F145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624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전 단계에서 선택한 </a:t>
            </a:r>
            <a:r>
              <a:rPr lang="ko-KR" altLang="en-US" sz="900" dirty="0" err="1"/>
              <a:t>이미질ㄹ</a:t>
            </a:r>
            <a:r>
              <a:rPr lang="ko-KR" altLang="en-US" sz="900" dirty="0"/>
              <a:t> 클릭하는 순서대로 넘버링이 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선택했어요 클릭할 경우 회원가입 완료 페이지로 넘어간다</a:t>
            </a:r>
            <a:r>
              <a:rPr lang="en-US" altLang="ko-KR" sz="900" dirty="0"/>
              <a:t>.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140" y="948785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40EC73-FC1F-4C18-840C-A31BBC210E86}"/>
              </a:ext>
            </a:extLst>
          </p:cNvPr>
          <p:cNvSpPr txBox="1"/>
          <p:nvPr/>
        </p:nvSpPr>
        <p:spPr>
          <a:xfrm>
            <a:off x="936838" y="1980521"/>
            <a:ext cx="7655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좋아하는 순위를 매겨 주세요</a:t>
            </a:r>
          </a:p>
        </p:txBody>
      </p:sp>
      <p:sp>
        <p:nvSpPr>
          <p:cNvPr id="17" name="직각 삼각형 16">
            <a:extLst>
              <a:ext uri="{FF2B5EF4-FFF2-40B4-BE49-F238E27FC236}">
                <a16:creationId xmlns:a16="http://schemas.microsoft.com/office/drawing/2014/main" id="{468DE1C7-6F7A-4591-A9C5-893660C2E4F2}"/>
              </a:ext>
            </a:extLst>
          </p:cNvPr>
          <p:cNvSpPr/>
          <p:nvPr/>
        </p:nvSpPr>
        <p:spPr>
          <a:xfrm>
            <a:off x="1043426" y="2935467"/>
            <a:ext cx="867601" cy="698466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부분 원형 20">
            <a:extLst>
              <a:ext uri="{FF2B5EF4-FFF2-40B4-BE49-F238E27FC236}">
                <a16:creationId xmlns:a16="http://schemas.microsoft.com/office/drawing/2014/main" id="{A59CBCF6-F735-4AC3-8EBD-0B30E628869E}"/>
              </a:ext>
            </a:extLst>
          </p:cNvPr>
          <p:cNvSpPr/>
          <p:nvPr/>
        </p:nvSpPr>
        <p:spPr>
          <a:xfrm>
            <a:off x="2569073" y="2935467"/>
            <a:ext cx="867601" cy="704212"/>
          </a:xfrm>
          <a:prstGeom prst="pie">
            <a:avLst>
              <a:gd name="adj1" fmla="val 21555355"/>
              <a:gd name="adj2" fmla="val 1620000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E7E06FEC-E69F-4FA5-8DBF-984973270FBE}"/>
              </a:ext>
            </a:extLst>
          </p:cNvPr>
          <p:cNvSpPr/>
          <p:nvPr/>
        </p:nvSpPr>
        <p:spPr>
          <a:xfrm>
            <a:off x="4300392" y="2935467"/>
            <a:ext cx="737266" cy="69846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다이아몬드 24">
            <a:extLst>
              <a:ext uri="{FF2B5EF4-FFF2-40B4-BE49-F238E27FC236}">
                <a16:creationId xmlns:a16="http://schemas.microsoft.com/office/drawing/2014/main" id="{D2F478D8-C71B-47E2-816F-53BD20CBBAED}"/>
              </a:ext>
            </a:extLst>
          </p:cNvPr>
          <p:cNvSpPr/>
          <p:nvPr/>
        </p:nvSpPr>
        <p:spPr>
          <a:xfrm>
            <a:off x="5900974" y="2935467"/>
            <a:ext cx="756626" cy="697312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눈물 방울 25">
            <a:extLst>
              <a:ext uri="{FF2B5EF4-FFF2-40B4-BE49-F238E27FC236}">
                <a16:creationId xmlns:a16="http://schemas.microsoft.com/office/drawing/2014/main" id="{C58B2216-0F12-45DD-A4B4-02D71EE7B2EF}"/>
              </a:ext>
            </a:extLst>
          </p:cNvPr>
          <p:cNvSpPr/>
          <p:nvPr/>
        </p:nvSpPr>
        <p:spPr>
          <a:xfrm>
            <a:off x="7520916" y="2975358"/>
            <a:ext cx="743065" cy="628650"/>
          </a:xfrm>
          <a:prstGeom prst="teardrop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B7A4FDE9-4AB9-4CD9-BFCF-03A6AED25CD0}"/>
              </a:ext>
            </a:extLst>
          </p:cNvPr>
          <p:cNvSpPr/>
          <p:nvPr/>
        </p:nvSpPr>
        <p:spPr>
          <a:xfrm>
            <a:off x="1043425" y="4223076"/>
            <a:ext cx="867601" cy="8252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25B56A-619F-4AEA-9D02-572550F60DB3}"/>
              </a:ext>
            </a:extLst>
          </p:cNvPr>
          <p:cNvSpPr/>
          <p:nvPr/>
        </p:nvSpPr>
        <p:spPr>
          <a:xfrm>
            <a:off x="5900974" y="4236585"/>
            <a:ext cx="756626" cy="71729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오각형 29">
            <a:extLst>
              <a:ext uri="{FF2B5EF4-FFF2-40B4-BE49-F238E27FC236}">
                <a16:creationId xmlns:a16="http://schemas.microsoft.com/office/drawing/2014/main" id="{F470B40D-9105-4A9F-AE4E-5805820366A9}"/>
              </a:ext>
            </a:extLst>
          </p:cNvPr>
          <p:cNvSpPr/>
          <p:nvPr/>
        </p:nvSpPr>
        <p:spPr>
          <a:xfrm>
            <a:off x="7520916" y="4191676"/>
            <a:ext cx="851574" cy="756512"/>
          </a:xfrm>
          <a:prstGeom prst="pent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잘린 대각선 방향 모서리 30">
            <a:extLst>
              <a:ext uri="{FF2B5EF4-FFF2-40B4-BE49-F238E27FC236}">
                <a16:creationId xmlns:a16="http://schemas.microsoft.com/office/drawing/2014/main" id="{DFF01D55-550E-4AD3-801E-E7DB11786275}"/>
              </a:ext>
            </a:extLst>
          </p:cNvPr>
          <p:cNvSpPr/>
          <p:nvPr/>
        </p:nvSpPr>
        <p:spPr>
          <a:xfrm>
            <a:off x="4297903" y="4278265"/>
            <a:ext cx="851575" cy="782796"/>
          </a:xfrm>
          <a:prstGeom prst="snip2DiagRect">
            <a:avLst>
              <a:gd name="adj1" fmla="val 0"/>
              <a:gd name="adj2" fmla="val 4103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육각형 31">
            <a:extLst>
              <a:ext uri="{FF2B5EF4-FFF2-40B4-BE49-F238E27FC236}">
                <a16:creationId xmlns:a16="http://schemas.microsoft.com/office/drawing/2014/main" id="{B212BB28-2B81-4035-A585-B33C71D469B1}"/>
              </a:ext>
            </a:extLst>
          </p:cNvPr>
          <p:cNvSpPr/>
          <p:nvPr/>
        </p:nvSpPr>
        <p:spPr>
          <a:xfrm>
            <a:off x="1028958" y="5514242"/>
            <a:ext cx="851575" cy="717279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원형: 비어 있음 32">
            <a:extLst>
              <a:ext uri="{FF2B5EF4-FFF2-40B4-BE49-F238E27FC236}">
                <a16:creationId xmlns:a16="http://schemas.microsoft.com/office/drawing/2014/main" id="{6407263B-62F1-4F84-BBD2-2A57A4F0459D}"/>
              </a:ext>
            </a:extLst>
          </p:cNvPr>
          <p:cNvSpPr/>
          <p:nvPr/>
        </p:nvSpPr>
        <p:spPr>
          <a:xfrm>
            <a:off x="5900974" y="5421850"/>
            <a:ext cx="796841" cy="782796"/>
          </a:xfrm>
          <a:prstGeom prst="don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C0FABACF-07CB-451E-A65C-A399849467CF}"/>
              </a:ext>
            </a:extLst>
          </p:cNvPr>
          <p:cNvSpPr/>
          <p:nvPr/>
        </p:nvSpPr>
        <p:spPr>
          <a:xfrm>
            <a:off x="2621176" y="4220925"/>
            <a:ext cx="949707" cy="863429"/>
          </a:xfrm>
          <a:prstGeom prst="cub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사각형: 모서리가 접힌 도형 34">
            <a:extLst>
              <a:ext uri="{FF2B5EF4-FFF2-40B4-BE49-F238E27FC236}">
                <a16:creationId xmlns:a16="http://schemas.microsoft.com/office/drawing/2014/main" id="{D88EC286-3FF1-423B-B583-BF9B729E9780}"/>
              </a:ext>
            </a:extLst>
          </p:cNvPr>
          <p:cNvSpPr/>
          <p:nvPr/>
        </p:nvSpPr>
        <p:spPr>
          <a:xfrm>
            <a:off x="4282865" y="5497370"/>
            <a:ext cx="851575" cy="717279"/>
          </a:xfrm>
          <a:prstGeom prst="folded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설명선: 왼쪽/오른쪽/위쪽/아래쪽 35">
            <a:extLst>
              <a:ext uri="{FF2B5EF4-FFF2-40B4-BE49-F238E27FC236}">
                <a16:creationId xmlns:a16="http://schemas.microsoft.com/office/drawing/2014/main" id="{0181F8D0-C452-4820-8111-EF61A85CF620}"/>
              </a:ext>
            </a:extLst>
          </p:cNvPr>
          <p:cNvSpPr/>
          <p:nvPr/>
        </p:nvSpPr>
        <p:spPr>
          <a:xfrm>
            <a:off x="7541739" y="5410787"/>
            <a:ext cx="886686" cy="817763"/>
          </a:xfrm>
          <a:prstGeom prst="quadArrow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>
            <a:extLst>
              <a:ext uri="{FF2B5EF4-FFF2-40B4-BE49-F238E27FC236}">
                <a16:creationId xmlns:a16="http://schemas.microsoft.com/office/drawing/2014/main" id="{C47DFC93-2F5E-4439-A781-9F858C264905}"/>
              </a:ext>
            </a:extLst>
          </p:cNvPr>
          <p:cNvSpPr/>
          <p:nvPr/>
        </p:nvSpPr>
        <p:spPr>
          <a:xfrm>
            <a:off x="2658702" y="5497341"/>
            <a:ext cx="851574" cy="72493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CF008081-5DA4-4581-92C8-3D7E89DBEC61}"/>
              </a:ext>
            </a:extLst>
          </p:cNvPr>
          <p:cNvGrpSpPr/>
          <p:nvPr/>
        </p:nvGrpSpPr>
        <p:grpSpPr>
          <a:xfrm>
            <a:off x="8522704" y="6050024"/>
            <a:ext cx="1070576" cy="274406"/>
            <a:chOff x="8522704" y="6050024"/>
            <a:chExt cx="1070576" cy="274406"/>
          </a:xfrm>
        </p:grpSpPr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084D8FEA-A459-4DC5-932D-75CEB18D5A53}"/>
                </a:ext>
              </a:extLst>
            </p:cNvPr>
            <p:cNvCxnSpPr/>
            <p:nvPr/>
          </p:nvCxnSpPr>
          <p:spPr>
            <a:xfrm>
              <a:off x="8740093" y="6316772"/>
              <a:ext cx="7316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48C026-2947-4CB5-9C71-8F6E4E8AFE29}"/>
                </a:ext>
              </a:extLst>
            </p:cNvPr>
            <p:cNvCxnSpPr>
              <a:cxnSpLocks/>
            </p:cNvCxnSpPr>
            <p:nvPr/>
          </p:nvCxnSpPr>
          <p:spPr>
            <a:xfrm>
              <a:off x="9300750" y="6172030"/>
              <a:ext cx="176332" cy="1524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8F8815D-00EF-4A58-A118-C4257237D14A}"/>
                </a:ext>
              </a:extLst>
            </p:cNvPr>
            <p:cNvSpPr txBox="1"/>
            <p:nvPr/>
          </p:nvSpPr>
          <p:spPr>
            <a:xfrm>
              <a:off x="8522704" y="6050024"/>
              <a:ext cx="10705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/>
                <a:t>선택했어요</a:t>
              </a:r>
            </a:p>
          </p:txBody>
        </p:sp>
      </p:grpSp>
      <p:pic>
        <p:nvPicPr>
          <p:cNvPr id="19" name="그래픽 18" descr="커서">
            <a:extLst>
              <a:ext uri="{FF2B5EF4-FFF2-40B4-BE49-F238E27FC236}">
                <a16:creationId xmlns:a16="http://schemas.microsoft.com/office/drawing/2014/main" id="{E68D39FB-CFE6-4C42-9D74-E8EE68B212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67466" y="4760174"/>
            <a:ext cx="352541" cy="352541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B6676144-FC2A-49AF-A5D8-160E27546435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484F422-08C2-4435-A348-DA729AAD2A97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B8AF2AE-4A18-4810-90F2-0F7D8F5DB4FC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B6504077-3EAF-4CFF-89ED-DC2197AD5448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E2C40E05-AA29-40EF-B1B6-613F234547D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56263F0-5056-417D-9A15-70232CF7C606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0462C82-D18A-44D4-8A50-789E143288AB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52BE700-9E67-4516-A938-991071826D2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BB0F150-A8B5-4D19-BACA-D1E9B24F411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1932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회원가입 완료 시 완료 페이지를 노출한다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메인으로 버튼을 클릭 시 메인으로 이동한다 </a:t>
            </a:r>
            <a:r>
              <a:rPr lang="en-US" altLang="ko-KR" sz="900" dirty="0"/>
              <a:t>(</a:t>
            </a:r>
            <a:r>
              <a:rPr lang="ko-KR" altLang="en-US" sz="900" dirty="0"/>
              <a:t>로그아웃 상태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hlinkClick r:id="rId4" action="ppaction://hlinksldjump"/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4368440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메인으로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CCA0E1-FD46-4C4B-B906-5624D74164CD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701212-4B67-4299-B814-429CD3163CD3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84DE91-E001-4AFC-9111-B28A5A2B0BB7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283C8D-32F8-41B3-857C-637CEF1DC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DE70EC-E64D-4733-BD48-AC65566F5F71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E6FFF1-9E1C-4DF8-A536-F1514CAAE7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787D6A-2440-4A55-93A2-59439E249BE3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402B47-FCB9-4B25-8BC3-8BFCC2B8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EF70D-67CF-4BA9-BFDA-0DB8B628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54E89-7EFF-4225-A024-34F3EFF6DD59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6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7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B8680E7-84E3-47FA-87E2-D1DE96F395F4}"/>
              </a:ext>
            </a:extLst>
          </p:cNvPr>
          <p:cNvSpPr txBox="1"/>
          <p:nvPr/>
        </p:nvSpPr>
        <p:spPr>
          <a:xfrm>
            <a:off x="3991448" y="3126636"/>
            <a:ext cx="194099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/>
              <a:t>회원가입 완료</a:t>
            </a:r>
            <a:endParaRPr lang="ko-KR" altLang="en-US" b="1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BDFE67F-A399-4A9E-BDEC-564B2627F66F}"/>
              </a:ext>
            </a:extLst>
          </p:cNvPr>
          <p:cNvGrpSpPr/>
          <p:nvPr/>
        </p:nvGrpSpPr>
        <p:grpSpPr>
          <a:xfrm>
            <a:off x="1022353" y="1373098"/>
            <a:ext cx="7303873" cy="538776"/>
            <a:chOff x="1022353" y="2068720"/>
            <a:chExt cx="7303873" cy="53877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1DF7DF5-B7E9-4717-966B-2983591DBEED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FE4B79B-3B5A-4EB8-92DB-B49FF1153FA8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AF577B-C116-4C57-8929-2724B9C48D0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EF81350C-C32B-4EE2-80CA-8A15F0935740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090EACF7-54C2-49ED-8E41-7667C07F82A0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8F8754-78C7-4D66-AEA4-087433C01A1D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60" name="그래픽 59" descr="크리켓">
              <a:extLst>
                <a:ext uri="{FF2B5EF4-FFF2-40B4-BE49-F238E27FC236}">
                  <a16:creationId xmlns:a16="http://schemas.microsoft.com/office/drawing/2014/main" id="{36062DF5-3949-428B-97D5-8AAA2C0F2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2D1BB2C-F4F3-4BFC-8CA4-20AAD4A61937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AAE4A79-08E8-4C65-98ED-09E8BBD1693C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pic>
        <p:nvPicPr>
          <p:cNvPr id="9" name="그래픽 8" descr="배지">
            <a:extLst>
              <a:ext uri="{FF2B5EF4-FFF2-40B4-BE49-F238E27FC236}">
                <a16:creationId xmlns:a16="http://schemas.microsoft.com/office/drawing/2014/main" id="{08F189FA-9E11-4612-95EA-978261015D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53453" y="4110247"/>
            <a:ext cx="352541" cy="352541"/>
          </a:xfrm>
          <a:prstGeom prst="rect">
            <a:avLst/>
          </a:prstGeom>
        </p:spPr>
      </p:pic>
      <p:pic>
        <p:nvPicPr>
          <p:cNvPr id="18" name="그래픽 17" descr="배지 1">
            <a:extLst>
              <a:ext uri="{FF2B5EF4-FFF2-40B4-BE49-F238E27FC236}">
                <a16:creationId xmlns:a16="http://schemas.microsoft.com/office/drawing/2014/main" id="{B93DBC36-92BD-4BF9-94B7-690A32BC9B7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552" y="1944858"/>
            <a:ext cx="352541" cy="352541"/>
          </a:xfrm>
          <a:prstGeom prst="rect">
            <a:avLst/>
          </a:prstGeom>
        </p:spPr>
      </p:pic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14EE0E-5F93-402C-94DA-7B49166A5942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9B1BA46-CABF-4264-9995-4A504A66623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100FEEA-F6ED-4472-BA09-D093DF9ED6DB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8F067C9-A21B-4BAC-9A7C-2947323290FE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1724C26D-843A-44CA-9445-31200F96DBFD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D853ACD-AF1C-4E27-8157-F68638B2E1D3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A10097D-DC2C-4504-A0F4-FFCE2C02AFE7}"/>
              </a:ext>
            </a:extLst>
          </p:cNvPr>
          <p:cNvGrpSpPr/>
          <p:nvPr/>
        </p:nvGrpSpPr>
        <p:grpSpPr>
          <a:xfrm>
            <a:off x="8769813" y="224504"/>
            <a:ext cx="1126668" cy="509194"/>
            <a:chOff x="9973237" y="231289"/>
            <a:chExt cx="2100665" cy="50919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B68EB438-03CF-4C46-8E5C-17841BCFA984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DB6E5A-9834-4251-9DC6-898A417098C2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기능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99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로그인 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카카오톡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네이버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/>
              <a:t>페이스북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349060" y="4003803"/>
            <a:ext cx="3356540" cy="40934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F6427-9A18-4A3D-9BDF-9B14971E386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2BFF6-815B-4A05-899C-CE4C5397E373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06ED9-A6A4-4E87-8923-9D92A424DA5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2B0CD1F-E850-4F4C-BB9D-CA31AD3F9E9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0872DB-FFF8-4307-9EE4-66C016C35D2E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0CC5F-5367-4737-B58B-F5FAF23B62EA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4DF6E1A-AC71-441D-8CA0-B11CD84F24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CF4F21-24AA-43EC-9134-B0F92BD87605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58D7F-2FF0-4EAE-B2C0-0F844F316505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5A54D-B46E-4830-8067-40276439838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BB4039A-96F9-42D0-A0EB-54E53BF617B3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AE590B0-9473-428C-BE76-892CF600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7D5E5-8DA0-4382-8D51-B80D6F8D7DD5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67DC55-A4E2-448E-A21D-B5C07F515C20}"/>
              </a:ext>
            </a:extLst>
          </p:cNvPr>
          <p:cNvCxnSpPr>
            <a:cxnSpLocks/>
          </p:cNvCxnSpPr>
          <p:nvPr/>
        </p:nvCxnSpPr>
        <p:spPr>
          <a:xfrm>
            <a:off x="3349060" y="2109291"/>
            <a:ext cx="1105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2959B29-1E8C-420E-B8EF-FEEF3915CEB4}"/>
              </a:ext>
            </a:extLst>
          </p:cNvPr>
          <p:cNvCxnSpPr>
            <a:cxnSpLocks/>
          </p:cNvCxnSpPr>
          <p:nvPr/>
        </p:nvCxnSpPr>
        <p:spPr>
          <a:xfrm>
            <a:off x="5510044" y="2110226"/>
            <a:ext cx="11955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626536-6509-4098-8BBB-28030B21B809}"/>
              </a:ext>
            </a:extLst>
          </p:cNvPr>
          <p:cNvSpPr txBox="1"/>
          <p:nvPr/>
        </p:nvSpPr>
        <p:spPr>
          <a:xfrm>
            <a:off x="4527812" y="1975742"/>
            <a:ext cx="103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SNS</a:t>
            </a:r>
            <a:r>
              <a:rPr lang="ko-KR" altLang="en-US" sz="1200" b="1" dirty="0"/>
              <a:t>로그인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9C95DE8-F7E3-48CC-81AA-09665D65D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695" y="2221634"/>
            <a:ext cx="3774385" cy="6935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884CAB-6DAC-4567-81DC-928CACF5C8E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2453"/>
          <a:stretch/>
        </p:blipFill>
        <p:spPr>
          <a:xfrm>
            <a:off x="4175616" y="2971090"/>
            <a:ext cx="1593749" cy="870923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2A72F502-3DD4-4290-B093-DD7B9B373716}"/>
              </a:ext>
            </a:extLst>
          </p:cNvPr>
          <p:cNvGrpSpPr/>
          <p:nvPr/>
        </p:nvGrpSpPr>
        <p:grpSpPr>
          <a:xfrm>
            <a:off x="1022353" y="1373098"/>
            <a:ext cx="7303873" cy="538776"/>
            <a:chOff x="1022353" y="2068720"/>
            <a:chExt cx="7303873" cy="538776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BDAB0F9-7B55-4B9D-A318-F4473D760CF3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9133B4F-FEB7-4A37-8D90-F737317CD5F3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BEFF7B2-3298-4110-9F65-E6793B4957A1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3C34DC30-C38B-4BCF-A8A1-2516D2770B23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2C8A87B9-0F60-475E-82AC-6A50138A7392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D103EE2-CD29-4574-AEB3-8CC485693C4E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67" name="그래픽 66" descr="크리켓">
              <a:extLst>
                <a:ext uri="{FF2B5EF4-FFF2-40B4-BE49-F238E27FC236}">
                  <a16:creationId xmlns:a16="http://schemas.microsoft.com/office/drawing/2014/main" id="{D5BBECF6-07FE-42C2-83BF-44BDDEAFC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4DE05D84-F7E2-48A5-AD54-42B582C9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54AEDA5-ECF4-4F5F-AE2F-E55FF22E3ED9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5A05C31F-EDEB-4F3E-8737-C10CBE3BAC6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42FF5F-40A6-4780-B5F6-AB5E93423E55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페이지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DAC97F5E-2BC1-4207-9A43-04285BCA8075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453D7AC-9D43-456F-A19E-F082981D710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C3DC61-7843-4CD3-8EE4-C8F62E27EC8F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19A1E87F-143E-4B17-A64E-2495530F8660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8248A31D-BE5D-4A1A-95F2-EC0F81CA04B5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AE1C819-E312-4ED4-BED0-888CFF7EB67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기능</a:t>
              </a:r>
              <a:endParaRPr lang="en-US" altLang="ko-KR" sz="900" dirty="0"/>
            </a:p>
            <a:p>
              <a:r>
                <a:rPr lang="ko-KR" altLang="en-US" sz="900" dirty="0"/>
                <a:t>카카오톡</a:t>
              </a:r>
              <a:r>
                <a:rPr lang="en-US" altLang="ko-KR" sz="900" dirty="0"/>
                <a:t>, </a:t>
              </a:r>
              <a:r>
                <a:rPr lang="ko-KR" altLang="en-US" sz="900" dirty="0" err="1"/>
                <a:t>넹버</a:t>
              </a:r>
              <a:r>
                <a:rPr lang="ko-KR" altLang="en-US" sz="900" dirty="0"/>
                <a:t> 및 </a:t>
              </a:r>
              <a:r>
                <a:rPr lang="en-US" altLang="ko-KR" sz="900" dirty="0"/>
                <a:t>SNS</a:t>
              </a:r>
              <a:r>
                <a:rPr lang="ko-KR" altLang="en-US" sz="900" dirty="0"/>
                <a:t> 로그인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338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아이디어올리기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</a:t>
            </a:r>
            <a:r>
              <a:rPr lang="ko-KR" altLang="en-US" sz="9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모든상품보기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신규상품보기 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인기상품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제조사별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    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이벤트   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로그인 클릭 시 팝업 창으로 해당 계정 로그인 화면을 불러온다</a:t>
            </a:r>
            <a:r>
              <a:rPr lang="en-US" altLang="ko-KR" sz="900" dirty="0"/>
              <a:t>..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349060" y="4003803"/>
            <a:ext cx="3356540" cy="409346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F6427-9A18-4A3D-9BDF-9B14971E386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2BFF6-815B-4A05-899C-CE4C5397E373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06ED9-A6A4-4E87-8923-9D92A424DA5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2B0CD1F-E850-4F4C-BB9D-CA31AD3F9E9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0872DB-FFF8-4307-9EE4-66C016C35D2E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0CC5F-5367-4737-B58B-F5FAF23B62EA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4DF6E1A-AC71-441D-8CA0-B11CD84F24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CF4F21-24AA-43EC-9134-B0F92BD87605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58D7F-2FF0-4EAE-B2C0-0F844F316505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5A54D-B46E-4830-8067-40276439838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BB4039A-96F9-42D0-A0EB-54E53BF617B3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AE590B0-9473-428C-BE76-892CF600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7D5E5-8DA0-4382-8D51-B80D6F8D7DD5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67DC55-A4E2-448E-A21D-B5C07F515C20}"/>
              </a:ext>
            </a:extLst>
          </p:cNvPr>
          <p:cNvCxnSpPr>
            <a:cxnSpLocks/>
          </p:cNvCxnSpPr>
          <p:nvPr/>
        </p:nvCxnSpPr>
        <p:spPr>
          <a:xfrm>
            <a:off x="3349060" y="2109291"/>
            <a:ext cx="1105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2959B29-1E8C-420E-B8EF-FEEF3915CEB4}"/>
              </a:ext>
            </a:extLst>
          </p:cNvPr>
          <p:cNvCxnSpPr>
            <a:cxnSpLocks/>
          </p:cNvCxnSpPr>
          <p:nvPr/>
        </p:nvCxnSpPr>
        <p:spPr>
          <a:xfrm>
            <a:off x="5510044" y="2110226"/>
            <a:ext cx="11955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D626536-6509-4098-8BBB-28030B21B809}"/>
              </a:ext>
            </a:extLst>
          </p:cNvPr>
          <p:cNvSpPr txBox="1"/>
          <p:nvPr/>
        </p:nvSpPr>
        <p:spPr>
          <a:xfrm>
            <a:off x="4527812" y="1975742"/>
            <a:ext cx="10376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/>
              <a:t>SNS</a:t>
            </a:r>
            <a:r>
              <a:rPr lang="ko-KR" altLang="en-US" sz="1200" b="1" dirty="0"/>
              <a:t>로그인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9C95DE8-F7E3-48CC-81AA-09665D65DF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27695" y="2221634"/>
            <a:ext cx="3774385" cy="693583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59884CAB-6DAC-4567-81DC-928CACF5C8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5142" y="2841294"/>
            <a:ext cx="2359489" cy="8709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233FC65-32EF-42C3-A354-4AAEBED486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11285" y="1372314"/>
            <a:ext cx="3371455" cy="425827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7447E1B-A69C-48E4-8EB1-7BE9DD95BF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1285" y="1141480"/>
            <a:ext cx="3371454" cy="24271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F57CE7C-5CFA-40B3-BABB-6162B5DC7B73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683107-C5B2-42EE-977B-2F031C08842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CDC336A-6569-4E11-A81A-ECB221FF5CBB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페이지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C934917-64BC-4FBF-9A30-1F5A81BA9AC0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9B26B090-D428-4BF5-9182-5CCC05BAA1EB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CEBD85D-A7FB-4651-8A7A-240BC33F1877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54D9E9B-4B36-4661-9387-7BA2E0B9FA8A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E82CC6-DE48-474D-9FEB-B6E4EE10C26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5E30209-872C-43D5-B656-9B8DFF5A404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로그인 시 팝업 창으로 처리한다</a:t>
              </a:r>
              <a:r>
                <a:rPr lang="en-US" altLang="ko-KR" sz="900" dirty="0"/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260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A95DA0-7113-4C1E-B7A6-880663499163}"/>
              </a:ext>
            </a:extLst>
          </p:cNvPr>
          <p:cNvSpPr txBox="1"/>
          <p:nvPr/>
        </p:nvSpPr>
        <p:spPr>
          <a:xfrm>
            <a:off x="3848961" y="3635163"/>
            <a:ext cx="220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 –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소개 이미지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 err="1"/>
              <a:t>메인페이지의</a:t>
            </a:r>
            <a:r>
              <a:rPr lang="ko-KR" altLang="en-US" sz="900" dirty="0"/>
              <a:t> 상단은 로고 및 배경화면 배색을 통하여 구성한다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 err="1"/>
              <a:t>메인페이지</a:t>
            </a:r>
            <a:r>
              <a:rPr lang="ko-KR" altLang="en-US" sz="900" dirty="0"/>
              <a:t> 상단의 로고 프레임은 접었다 </a:t>
            </a:r>
            <a:r>
              <a:rPr lang="ko-KR" altLang="en-US" sz="900" dirty="0" err="1"/>
              <a:t>펼수</a:t>
            </a:r>
            <a:r>
              <a:rPr lang="ko-KR" altLang="en-US" sz="900" dirty="0"/>
              <a:t> 있도록 구성한다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메인 페이지 전체를 이미지로 </a:t>
            </a:r>
            <a:r>
              <a:rPr lang="en-US" altLang="ko-KR" sz="900" dirty="0"/>
              <a:t>BG</a:t>
            </a:r>
            <a:r>
              <a:rPr lang="ko-KR" altLang="en-US" sz="900" dirty="0"/>
              <a:t>를 구성하며 그 위에 메뉴를 구성한다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sz="900" dirty="0"/>
              <a:t>BG</a:t>
            </a:r>
            <a:r>
              <a:rPr lang="ko-KR" altLang="en-US" sz="900" dirty="0"/>
              <a:t>이미지는 총 </a:t>
            </a:r>
            <a:r>
              <a:rPr lang="en-US" altLang="ko-KR" sz="900" dirty="0"/>
              <a:t>4</a:t>
            </a:r>
            <a:r>
              <a:rPr lang="ko-KR" altLang="en-US" sz="900" dirty="0"/>
              <a:t>장의 이미지로 구성하며 자동으로 슬라이드 되며 수동으로도 이미지를 넘길 수 있다</a:t>
            </a:r>
            <a:r>
              <a:rPr lang="en-US" altLang="ko-KR" sz="900" dirty="0"/>
              <a:t>. </a:t>
            </a:r>
            <a:r>
              <a:rPr lang="ko-KR" altLang="en-US" sz="900" dirty="0"/>
              <a:t>수동 동작이 시작될 경우 </a:t>
            </a:r>
            <a:r>
              <a:rPr lang="ko-KR" altLang="en-US" sz="900" dirty="0" err="1"/>
              <a:t>자동슬라이드는</a:t>
            </a:r>
            <a:r>
              <a:rPr lang="ko-KR" altLang="en-US" sz="900" dirty="0"/>
              <a:t> 멈춘다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메뉴프레임은 독립적으로 구성하여 스크롤 시 슬라이드 하여 유지되도록 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마스터케이지 로고 및 텍스트  클릭 시 메인 페이지로 이동한다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  <a:endParaRPr lang="en-US" altLang="ko-KR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27534C3-5090-4D8F-A380-0076FA72F862}"/>
              </a:ext>
            </a:extLst>
          </p:cNvPr>
          <p:cNvSpPr/>
          <p:nvPr/>
        </p:nvSpPr>
        <p:spPr>
          <a:xfrm>
            <a:off x="5078123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C1DB422-0B32-468C-9B54-A1524F399C20}"/>
              </a:ext>
            </a:extLst>
          </p:cNvPr>
          <p:cNvSpPr/>
          <p:nvPr/>
        </p:nvSpPr>
        <p:spPr>
          <a:xfrm>
            <a:off x="5262796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B692664-1DE7-43F1-9398-6A29125ED87F}"/>
              </a:ext>
            </a:extLst>
          </p:cNvPr>
          <p:cNvSpPr/>
          <p:nvPr/>
        </p:nvSpPr>
        <p:spPr>
          <a:xfrm>
            <a:off x="5447469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BA799AAE-983A-4FB6-B5E9-113B66F8EE36}"/>
              </a:ext>
            </a:extLst>
          </p:cNvPr>
          <p:cNvSpPr/>
          <p:nvPr/>
        </p:nvSpPr>
        <p:spPr>
          <a:xfrm>
            <a:off x="4444157" y="6239434"/>
            <a:ext cx="528992" cy="985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F05CE3-37AE-4C54-8BBD-9E106555A335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BB6F06-52C7-4251-A88E-2A3BF8E78439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6141F5E-6165-4A83-B7D5-C5BF8E038678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C18BD37B-FADD-43AF-8A66-88639A730DCD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FC8365D-D8C5-4C2C-BD46-8E72EE31568E}"/>
              </a:ext>
            </a:extLst>
          </p:cNvPr>
          <p:cNvGrpSpPr/>
          <p:nvPr/>
        </p:nvGrpSpPr>
        <p:grpSpPr>
          <a:xfrm>
            <a:off x="1022353" y="1423586"/>
            <a:ext cx="7303873" cy="538776"/>
            <a:chOff x="1022353" y="2068720"/>
            <a:chExt cx="7303873" cy="53877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A1E2B0F-DA6F-4A0C-9F8C-CCC0D8A9CCA8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3427F2D-A59B-42B3-91A4-A4F597C4667B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90541D-8EF1-4FB1-A272-343F13B9F1EE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774CCD60-AE3E-4A66-A684-80C3AF0F3A24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899732F0-0AE6-47ED-9403-4BFBD3BB9B9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98CBC95-AE63-4CE2-825F-3522662121B3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38" name="그래픽 37" descr="크리켓">
              <a:extLst>
                <a:ext uri="{FF2B5EF4-FFF2-40B4-BE49-F238E27FC236}">
                  <a16:creationId xmlns:a16="http://schemas.microsoft.com/office/drawing/2014/main" id="{966C7DF9-7393-4050-B65E-AD1712C8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95B406C8-BBAD-4F91-A434-D951E1D76254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89F7E54-A982-42C3-8E49-36BB83DCA3B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23D3FC-05FE-4477-840C-78CF2828FD5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메인 페이지 </a:t>
            </a:r>
            <a:r>
              <a:rPr lang="en-US" altLang="ko-KR" sz="900" dirty="0"/>
              <a:t>– </a:t>
            </a:r>
            <a:r>
              <a:rPr lang="ko-KR" altLang="en-US" sz="900" dirty="0"/>
              <a:t>상단 감추기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53FC572-18C6-4CB7-8307-905DDBEE6063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9C36839-EF41-4CCD-8744-1F84215A8CF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800DF65-E444-4BE3-982C-982693E85946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546D8ADD-02AD-4E2F-8707-DF69A7786F1A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DA22147-7A90-49C3-822B-1434DA5D3E3D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9DDD2A7-AE8E-41D1-B4C4-202705869DB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 err="1"/>
                <a:t>메인페이지는</a:t>
              </a:r>
              <a:r>
                <a:rPr lang="ko-KR" altLang="en-US" sz="900" dirty="0"/>
                <a:t> 서비스 소개를 전체 화면으로 처리 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메뉴바는 상단에 위치하며 스크롤 다운 시 상단에 고정한다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최상단에는 서랍형식의 로고 커튼을 넣는다</a:t>
              </a:r>
              <a:r>
                <a:rPr lang="en-US" altLang="ko-KR" sz="900" dirty="0"/>
                <a:t>.</a:t>
              </a:r>
              <a:r>
                <a:rPr lang="ko-KR" altLang="en-US" sz="900" dirty="0"/>
                <a:t> </a:t>
              </a:r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665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모든 메뉴 마우스 오버 시 볼드 처리와 색상 변경 </a:t>
            </a:r>
            <a:r>
              <a:rPr lang="ko-KR" altLang="en-US" sz="900" dirty="0" err="1"/>
              <a:t>언더바</a:t>
            </a:r>
            <a:r>
              <a:rPr lang="ko-KR" altLang="en-US" sz="900" dirty="0"/>
              <a:t> 이펙트를 준다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메뉴 마우스오버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31220EC-243C-4272-B85B-D35FF4046005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F6D080-2909-4128-BF40-FCA58627D873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9DDE5-CEF4-4783-9CDF-6CF977855C6F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BADEAB8-22DE-4DA8-8576-3B11E03E2F98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4A2725-4B49-4B05-AEAD-762461563D1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E6437E-1F97-4633-9FBC-B5EEC339A64A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메뉴에 이벤트를 구현한다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마우스 오버 시 클릭 시 </a:t>
              </a:r>
              <a:endParaRPr lang="en-US" altLang="ko-KR" sz="9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6AF2FA3-B3FC-4D90-9133-64E67603E676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CF8FE4-65ED-4851-B9B7-98AC97BDA1F7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5B5221-925F-461F-8DB7-16F6A2B4F1E2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FF66BB4-5768-4442-844E-707BBCCB08CF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갈매기형 수장 75">
              <a:extLst>
                <a:ext uri="{FF2B5EF4-FFF2-40B4-BE49-F238E27FC236}">
                  <a16:creationId xmlns:a16="http://schemas.microsoft.com/office/drawing/2014/main" id="{DA3DCA9D-A38B-4A12-99CE-C0D2EA767F56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068D2E0-1DFC-4D7B-A7D4-D47FA366392A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A201E33-7F6A-4DBD-92FB-9FB3E595602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갈매기형 수장 78">
              <a:extLst>
                <a:ext uri="{FF2B5EF4-FFF2-40B4-BE49-F238E27FC236}">
                  <a16:creationId xmlns:a16="http://schemas.microsoft.com/office/drawing/2014/main" id="{0F844A60-CB21-4118-A7E3-D9B7472C473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4C93789-35FD-4B54-85D9-F329FFA1922D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89E3E2-D98C-46E0-958A-1F2CDA7E960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갈매기형 수장 81">
              <a:extLst>
                <a:ext uri="{FF2B5EF4-FFF2-40B4-BE49-F238E27FC236}">
                  <a16:creationId xmlns:a16="http://schemas.microsoft.com/office/drawing/2014/main" id="{89B7D152-6CBF-4EF6-A453-4236B00EEA77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183E1AF-D9DB-47AD-9245-CD6521960DE2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84" name="그래픽 83" descr="돋보기">
            <a:extLst>
              <a:ext uri="{FF2B5EF4-FFF2-40B4-BE49-F238E27FC236}">
                <a16:creationId xmlns:a16="http://schemas.microsoft.com/office/drawing/2014/main" id="{E399DF99-D2B4-4203-943C-B6DEF770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CD1A2F99-C5D0-464D-B73E-D1842F6F99EA}"/>
              </a:ext>
            </a:extLst>
          </p:cNvPr>
          <p:cNvGrpSpPr/>
          <p:nvPr/>
        </p:nvGrpSpPr>
        <p:grpSpPr>
          <a:xfrm>
            <a:off x="1022353" y="1423586"/>
            <a:ext cx="7303873" cy="538776"/>
            <a:chOff x="1022353" y="2068720"/>
            <a:chExt cx="7303873" cy="53877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9F9E67-1895-446C-B441-71125B1C9713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10000"/>
                    </a:schemeClr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A9FCF60-3B75-4136-848C-0F97CCD3D77B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D6634A-AFF1-4BB0-946C-431E4A439A91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1E6F2F4-B9F9-4E9C-A672-3BBE32126C9D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0AA62C5-8917-4F9D-8987-A9AF50784F8D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084704-2FE3-44D0-931E-A218A829B133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92" name="그래픽 91" descr="크리켓">
              <a:extLst>
                <a:ext uri="{FF2B5EF4-FFF2-40B4-BE49-F238E27FC236}">
                  <a16:creationId xmlns:a16="http://schemas.microsoft.com/office/drawing/2014/main" id="{11B25F98-30F9-47AC-ADC8-52B9B97D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0AEAC43-05B9-49E5-A569-643B0CF924F3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F9A720-F264-47B2-A3DA-E4557ABD2DB0}"/>
              </a:ext>
            </a:extLst>
          </p:cNvPr>
          <p:cNvGrpSpPr/>
          <p:nvPr/>
        </p:nvGrpSpPr>
        <p:grpSpPr>
          <a:xfrm>
            <a:off x="695325" y="2610243"/>
            <a:ext cx="8407280" cy="1553125"/>
            <a:chOff x="695325" y="2610243"/>
            <a:chExt cx="8407280" cy="1907104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FE414C-DB1D-4414-91C8-A7D9BCDA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9" y="2615145"/>
              <a:ext cx="2069091" cy="1902148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F3D3A70-D0C6-4581-9C40-D5E83545789D}"/>
                </a:ext>
              </a:extLst>
            </p:cNvPr>
            <p:cNvSpPr/>
            <p:nvPr/>
          </p:nvSpPr>
          <p:spPr>
            <a:xfrm>
              <a:off x="695325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9393C8F-220E-4545-86B9-CB6BCB2A2998}"/>
                </a:ext>
              </a:extLst>
            </p:cNvPr>
            <p:cNvSpPr/>
            <p:nvPr/>
          </p:nvSpPr>
          <p:spPr>
            <a:xfrm>
              <a:off x="2795990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474514-5266-405D-A890-7000A06ADD8D}"/>
                </a:ext>
              </a:extLst>
            </p:cNvPr>
            <p:cNvSpPr/>
            <p:nvPr/>
          </p:nvSpPr>
          <p:spPr>
            <a:xfrm>
              <a:off x="4901276" y="2615146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11FB163-1F44-4115-B94D-BA122D5597A7}"/>
                </a:ext>
              </a:extLst>
            </p:cNvPr>
            <p:cNvSpPr/>
            <p:nvPr/>
          </p:nvSpPr>
          <p:spPr>
            <a:xfrm>
              <a:off x="7001940" y="2610243"/>
              <a:ext cx="2100665" cy="190710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27A88A-BBEF-49FD-923A-FBB4C314E6E9}"/>
                </a:ext>
              </a:extLst>
            </p:cNvPr>
            <p:cNvSpPr txBox="1"/>
            <p:nvPr/>
          </p:nvSpPr>
          <p:spPr>
            <a:xfrm>
              <a:off x="1372516" y="3687657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9448209-E073-48B3-9DA7-E2D79E5FA1F3}"/>
                </a:ext>
              </a:extLst>
            </p:cNvPr>
            <p:cNvSpPr txBox="1"/>
            <p:nvPr/>
          </p:nvSpPr>
          <p:spPr>
            <a:xfrm>
              <a:off x="3244141" y="3414663"/>
              <a:ext cx="1379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F0347D6-A380-4F4D-8DA2-4233FB1BD9FF}"/>
                </a:ext>
              </a:extLst>
            </p:cNvPr>
            <p:cNvSpPr txBox="1"/>
            <p:nvPr/>
          </p:nvSpPr>
          <p:spPr>
            <a:xfrm>
              <a:off x="5515186" y="3431210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B46D91F-9391-402F-AB14-A91A4D055287}"/>
                </a:ext>
              </a:extLst>
            </p:cNvPr>
            <p:cNvSpPr txBox="1"/>
            <p:nvPr/>
          </p:nvSpPr>
          <p:spPr>
            <a:xfrm>
              <a:off x="7615851" y="3416033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하트 101">
              <a:extLst>
                <a:ext uri="{FF2B5EF4-FFF2-40B4-BE49-F238E27FC236}">
                  <a16:creationId xmlns:a16="http://schemas.microsoft.com/office/drawing/2014/main" id="{DD5E4884-EC49-462D-8D25-775ABAC1C238}"/>
                </a:ext>
              </a:extLst>
            </p:cNvPr>
            <p:cNvSpPr/>
            <p:nvPr/>
          </p:nvSpPr>
          <p:spPr>
            <a:xfrm>
              <a:off x="784248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하트 102">
              <a:extLst>
                <a:ext uri="{FF2B5EF4-FFF2-40B4-BE49-F238E27FC236}">
                  <a16:creationId xmlns:a16="http://schemas.microsoft.com/office/drawing/2014/main" id="{31CCD9CE-E107-482C-BDCC-EB760B75C74D}"/>
                </a:ext>
              </a:extLst>
            </p:cNvPr>
            <p:cNvSpPr/>
            <p:nvPr/>
          </p:nvSpPr>
          <p:spPr>
            <a:xfrm>
              <a:off x="4984168" y="431236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하트 103">
              <a:extLst>
                <a:ext uri="{FF2B5EF4-FFF2-40B4-BE49-F238E27FC236}">
                  <a16:creationId xmlns:a16="http://schemas.microsoft.com/office/drawing/2014/main" id="{AC0AA840-9B15-439D-B3FA-86E175598309}"/>
                </a:ext>
              </a:extLst>
            </p:cNvPr>
            <p:cNvSpPr/>
            <p:nvPr/>
          </p:nvSpPr>
          <p:spPr>
            <a:xfrm>
              <a:off x="2884912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하트 104">
              <a:extLst>
                <a:ext uri="{FF2B5EF4-FFF2-40B4-BE49-F238E27FC236}">
                  <a16:creationId xmlns:a16="http://schemas.microsoft.com/office/drawing/2014/main" id="{CDF52EB5-72E0-42A4-B046-797D47FE8C8B}"/>
                </a:ext>
              </a:extLst>
            </p:cNvPr>
            <p:cNvSpPr/>
            <p:nvPr/>
          </p:nvSpPr>
          <p:spPr>
            <a:xfrm>
              <a:off x="7079853" y="430747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733CE7-169B-4DCC-ADE3-497CBC67BCB9}"/>
              </a:ext>
            </a:extLst>
          </p:cNvPr>
          <p:cNvGrpSpPr/>
          <p:nvPr/>
        </p:nvGrpSpPr>
        <p:grpSpPr>
          <a:xfrm>
            <a:off x="260719" y="2060575"/>
            <a:ext cx="9421161" cy="21866"/>
            <a:chOff x="260719" y="2060575"/>
            <a:chExt cx="9421161" cy="2186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7E5AB0-E74D-4103-A099-5F5C0690EA80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7" y="2060575"/>
              <a:ext cx="94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9D9C51E-4D74-4C4C-A5A8-23529DE5284B}"/>
                </a:ext>
              </a:extLst>
            </p:cNvPr>
            <p:cNvCxnSpPr>
              <a:cxnSpLocks/>
            </p:cNvCxnSpPr>
            <p:nvPr/>
          </p:nvCxnSpPr>
          <p:spPr>
            <a:xfrm>
              <a:off x="260719" y="2082441"/>
              <a:ext cx="94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E034F6-099F-4BBC-9204-0563F88F6C8C}"/>
              </a:ext>
            </a:extLst>
          </p:cNvPr>
          <p:cNvSpPr txBox="1"/>
          <p:nvPr/>
        </p:nvSpPr>
        <p:spPr>
          <a:xfrm>
            <a:off x="3716902" y="2181004"/>
            <a:ext cx="231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 게시판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595FC-1A49-4364-9F72-A01DFA1B3CD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98545-5ED7-48A2-AE31-9BCEC5115319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14BBD04-B410-4E81-A72C-FB8F9EE89855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98416C-8C79-47F0-975F-D2B1516B036F}"/>
              </a:ext>
            </a:extLst>
          </p:cNvPr>
          <p:cNvSpPr/>
          <p:nvPr/>
        </p:nvSpPr>
        <p:spPr>
          <a:xfrm>
            <a:off x="9683003" y="3003123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8FF2D6-F616-4BC9-BF8E-F0234AEDB51B}"/>
              </a:ext>
            </a:extLst>
          </p:cNvPr>
          <p:cNvSpPr txBox="1"/>
          <p:nvPr/>
        </p:nvSpPr>
        <p:spPr>
          <a:xfrm>
            <a:off x="3693930" y="4241403"/>
            <a:ext cx="231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 게시판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4FDC0B5-7558-4BD2-A936-427FB6CF5E47}"/>
              </a:ext>
            </a:extLst>
          </p:cNvPr>
          <p:cNvGrpSpPr/>
          <p:nvPr/>
        </p:nvGrpSpPr>
        <p:grpSpPr>
          <a:xfrm>
            <a:off x="707319" y="4660267"/>
            <a:ext cx="8407280" cy="1553125"/>
            <a:chOff x="695325" y="2610243"/>
            <a:chExt cx="8407280" cy="1907104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7F199575-BFD8-4950-AFC8-614B3662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9" y="2615145"/>
              <a:ext cx="2069091" cy="1902148"/>
            </a:xfrm>
            <a:prstGeom prst="rect">
              <a:avLst/>
            </a:prstGeom>
          </p:spPr>
        </p:pic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9DB4221-75A0-47B3-9696-1018815BD82F}"/>
                </a:ext>
              </a:extLst>
            </p:cNvPr>
            <p:cNvSpPr/>
            <p:nvPr/>
          </p:nvSpPr>
          <p:spPr>
            <a:xfrm>
              <a:off x="695325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701B5BF-35F1-4A9D-9490-E3A7EBBF20B7}"/>
                </a:ext>
              </a:extLst>
            </p:cNvPr>
            <p:cNvSpPr/>
            <p:nvPr/>
          </p:nvSpPr>
          <p:spPr>
            <a:xfrm>
              <a:off x="2795990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95879FA-302A-446A-BAA7-1044FDFA5FEE}"/>
                </a:ext>
              </a:extLst>
            </p:cNvPr>
            <p:cNvSpPr/>
            <p:nvPr/>
          </p:nvSpPr>
          <p:spPr>
            <a:xfrm>
              <a:off x="4901276" y="2615146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2E113B-32FE-4301-AE77-37EF21282D63}"/>
                </a:ext>
              </a:extLst>
            </p:cNvPr>
            <p:cNvSpPr/>
            <p:nvPr/>
          </p:nvSpPr>
          <p:spPr>
            <a:xfrm>
              <a:off x="7001940" y="2610243"/>
              <a:ext cx="2100665" cy="190710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3FC8E3-77C4-4EA2-B8BC-4F6874A5812B}"/>
                </a:ext>
              </a:extLst>
            </p:cNvPr>
            <p:cNvSpPr txBox="1"/>
            <p:nvPr/>
          </p:nvSpPr>
          <p:spPr>
            <a:xfrm>
              <a:off x="1372516" y="3687657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BB4E0FD-1CFA-4607-B936-D3B6E9A297F1}"/>
                </a:ext>
              </a:extLst>
            </p:cNvPr>
            <p:cNvSpPr txBox="1"/>
            <p:nvPr/>
          </p:nvSpPr>
          <p:spPr>
            <a:xfrm>
              <a:off x="3244141" y="3414663"/>
              <a:ext cx="1379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F4A966-2607-4DF6-8ABA-699081BA6C8E}"/>
                </a:ext>
              </a:extLst>
            </p:cNvPr>
            <p:cNvSpPr txBox="1"/>
            <p:nvPr/>
          </p:nvSpPr>
          <p:spPr>
            <a:xfrm>
              <a:off x="5515186" y="3431210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BA1968E-0680-4C5C-879A-A07761DF0294}"/>
                </a:ext>
              </a:extLst>
            </p:cNvPr>
            <p:cNvSpPr txBox="1"/>
            <p:nvPr/>
          </p:nvSpPr>
          <p:spPr>
            <a:xfrm>
              <a:off x="7615851" y="3416033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하트 136">
              <a:extLst>
                <a:ext uri="{FF2B5EF4-FFF2-40B4-BE49-F238E27FC236}">
                  <a16:creationId xmlns:a16="http://schemas.microsoft.com/office/drawing/2014/main" id="{0201ECFA-025F-4E9E-92F9-8CF375883BED}"/>
                </a:ext>
              </a:extLst>
            </p:cNvPr>
            <p:cNvSpPr/>
            <p:nvPr/>
          </p:nvSpPr>
          <p:spPr>
            <a:xfrm>
              <a:off x="784248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하트 137">
              <a:extLst>
                <a:ext uri="{FF2B5EF4-FFF2-40B4-BE49-F238E27FC236}">
                  <a16:creationId xmlns:a16="http://schemas.microsoft.com/office/drawing/2014/main" id="{C1AC3BD5-B7E5-4657-B6C3-F20A10C41433}"/>
                </a:ext>
              </a:extLst>
            </p:cNvPr>
            <p:cNvSpPr/>
            <p:nvPr/>
          </p:nvSpPr>
          <p:spPr>
            <a:xfrm>
              <a:off x="4984168" y="431236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하트 138">
              <a:extLst>
                <a:ext uri="{FF2B5EF4-FFF2-40B4-BE49-F238E27FC236}">
                  <a16:creationId xmlns:a16="http://schemas.microsoft.com/office/drawing/2014/main" id="{C79EB46E-3C55-47A9-AE75-2A77521092C5}"/>
                </a:ext>
              </a:extLst>
            </p:cNvPr>
            <p:cNvSpPr/>
            <p:nvPr/>
          </p:nvSpPr>
          <p:spPr>
            <a:xfrm>
              <a:off x="2884912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하트 139">
              <a:extLst>
                <a:ext uri="{FF2B5EF4-FFF2-40B4-BE49-F238E27FC236}">
                  <a16:creationId xmlns:a16="http://schemas.microsoft.com/office/drawing/2014/main" id="{6A6160C3-C826-43E3-A027-9C5394D40266}"/>
                </a:ext>
              </a:extLst>
            </p:cNvPr>
            <p:cNvSpPr/>
            <p:nvPr/>
          </p:nvSpPr>
          <p:spPr>
            <a:xfrm>
              <a:off x="7079853" y="430747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8748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60F8D35-DA5D-4AC3-AB28-EBE97F4DEDA5}"/>
              </a:ext>
            </a:extLst>
          </p:cNvPr>
          <p:cNvGrpSpPr/>
          <p:nvPr/>
        </p:nvGrpSpPr>
        <p:grpSpPr>
          <a:xfrm>
            <a:off x="695324" y="2076711"/>
            <a:ext cx="5162215" cy="2317787"/>
            <a:chOff x="527113" y="2294865"/>
            <a:chExt cx="2506543" cy="243622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CD2CF5-3150-47D0-BD45-5CCA740A2943}"/>
                </a:ext>
              </a:extLst>
            </p:cNvPr>
            <p:cNvSpPr/>
            <p:nvPr/>
          </p:nvSpPr>
          <p:spPr>
            <a:xfrm>
              <a:off x="527113" y="2294865"/>
              <a:ext cx="2506543" cy="24362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A653EC-BBD6-46FC-8E51-ADE32B19CABC}"/>
                </a:ext>
              </a:extLst>
            </p:cNvPr>
            <p:cNvSpPr txBox="1"/>
            <p:nvPr/>
          </p:nvSpPr>
          <p:spPr>
            <a:xfrm>
              <a:off x="1318553" y="2654935"/>
              <a:ext cx="923663" cy="179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</a:rPr>
                <a:t>회사소개영상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A94B00-1D5B-4023-B56C-C03D30F2B011}"/>
              </a:ext>
            </a:extLst>
          </p:cNvPr>
          <p:cNvSpPr/>
          <p:nvPr/>
        </p:nvSpPr>
        <p:spPr>
          <a:xfrm>
            <a:off x="263525" y="944563"/>
            <a:ext cx="9396842" cy="392327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E8832-B3A2-457A-8080-5AEF17F8C465}"/>
              </a:ext>
            </a:extLst>
          </p:cNvPr>
          <p:cNvSpPr txBox="1"/>
          <p:nvPr/>
        </p:nvSpPr>
        <p:spPr>
          <a:xfrm>
            <a:off x="6096000" y="2322893"/>
            <a:ext cx="190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M.K.G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F4333D-C8DF-4F0E-871B-A8E3792F2A6B}"/>
              </a:ext>
            </a:extLst>
          </p:cNvPr>
          <p:cNvCxnSpPr/>
          <p:nvPr/>
        </p:nvCxnSpPr>
        <p:spPr>
          <a:xfrm>
            <a:off x="6191025" y="2712367"/>
            <a:ext cx="76917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7A1F98-B662-4B8B-9BC3-37959E9F75D6}"/>
              </a:ext>
            </a:extLst>
          </p:cNvPr>
          <p:cNvSpPr txBox="1"/>
          <p:nvPr/>
        </p:nvSpPr>
        <p:spPr>
          <a:xfrm>
            <a:off x="6095999" y="2794065"/>
            <a:ext cx="30695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M.K.G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는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….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다양성을 존중한다는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명분하에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복잡성 속에서 증가하는 시장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사실 우리 각자에게는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풀뿌리처럼 자라나는 니즈와 생산을 절실히 원한다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정말 필요한 그 접점에서의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매칭을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통해 따스했던 두레와 품앗이로의 현실적인 귀환을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몽환해본다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C1EE8-878B-4197-A535-7D2C2BBBE9BB}"/>
              </a:ext>
            </a:extLst>
          </p:cNvPr>
          <p:cNvSpPr txBox="1"/>
          <p:nvPr/>
        </p:nvSpPr>
        <p:spPr>
          <a:xfrm>
            <a:off x="649493" y="4970809"/>
            <a:ext cx="6096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HOME      COMPANY      AGREEMENT      PRIVACY     POLICY      GUIDE      PARTNER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4169AB-762A-4762-9043-146257A5F01F}"/>
              </a:ext>
            </a:extLst>
          </p:cNvPr>
          <p:cNvCxnSpPr>
            <a:cxnSpLocks/>
          </p:cNvCxnSpPr>
          <p:nvPr/>
        </p:nvCxnSpPr>
        <p:spPr>
          <a:xfrm>
            <a:off x="263525" y="529275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BB93BE-C329-4DFF-89A7-BF88B7AAB69B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0D0558-F0B8-4E9C-B976-AA7207889781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E4F11-C794-4A1A-94BE-A7D1ECFE8DF1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(4 </a:t>
            </a:r>
            <a:r>
              <a:rPr lang="ko-KR" altLang="en-US" sz="900" dirty="0"/>
              <a:t>페이지</a:t>
            </a:r>
            <a:r>
              <a:rPr lang="en-US" altLang="ko-KR" sz="900" dirty="0"/>
              <a:t>, </a:t>
            </a:r>
            <a:r>
              <a:rPr lang="ko-KR" altLang="en-US" sz="900" dirty="0"/>
              <a:t>하단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748D38-6518-4098-8319-1DCE88B6F279}"/>
              </a:ext>
            </a:extLst>
          </p:cNvPr>
          <p:cNvSpPr txBox="1"/>
          <p:nvPr/>
        </p:nvSpPr>
        <p:spPr>
          <a:xfrm>
            <a:off x="704579" y="5420688"/>
            <a:ext cx="60968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CS CENTER</a:t>
            </a:r>
            <a:br>
              <a:rPr lang="en-US" altLang="ko-KR" sz="1100" b="1" dirty="0"/>
            </a:br>
            <a:r>
              <a:rPr lang="en-US" altLang="ko-KR" sz="1600" dirty="0"/>
              <a:t>02-000-0000 </a:t>
            </a:r>
            <a:br>
              <a:rPr lang="en-US" altLang="ko-KR" sz="1600" dirty="0"/>
            </a:br>
            <a:r>
              <a:rPr lang="en-US" altLang="ko-KR" sz="1000" dirty="0"/>
              <a:t>MON-FRI : AM 09:00 ~ PM 06:00  /  SAT, SUN, HOLIDAY OFF</a:t>
            </a:r>
            <a:br>
              <a:rPr lang="en-US" altLang="ko-KR" sz="1000" dirty="0"/>
            </a:br>
            <a:r>
              <a:rPr lang="en-US" altLang="ko-KR" sz="1000" dirty="0"/>
              <a:t>LUNCH     : AM 12:00 ~ PM 01:00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BB6EB-5CD3-49E3-A161-DDD0CF1EA195}"/>
              </a:ext>
            </a:extLst>
          </p:cNvPr>
          <p:cNvSpPr txBox="1"/>
          <p:nvPr/>
        </p:nvSpPr>
        <p:spPr>
          <a:xfrm>
            <a:off x="4597716" y="5425290"/>
            <a:ext cx="304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BANK INFO</a:t>
            </a:r>
            <a:br>
              <a:rPr lang="en-US" altLang="ko-KR" sz="1200" b="1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국민은행 </a:t>
            </a:r>
            <a:r>
              <a:rPr lang="en-US" altLang="ko-KR" sz="1000" dirty="0"/>
              <a:t>000-00-00000-0</a:t>
            </a:r>
            <a:br>
              <a:rPr lang="en-US" altLang="ko-KR" sz="1000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카카오뱅크 </a:t>
            </a:r>
            <a:r>
              <a:rPr lang="en-US" altLang="ko-KR" sz="1000" dirty="0"/>
              <a:t>00000-000-0000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FE5A99-5C22-442B-B225-FCB553BE8052}"/>
              </a:ext>
            </a:extLst>
          </p:cNvPr>
          <p:cNvCxnSpPr>
            <a:cxnSpLocks/>
          </p:cNvCxnSpPr>
          <p:nvPr/>
        </p:nvCxnSpPr>
        <p:spPr>
          <a:xfrm>
            <a:off x="263525" y="629037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EF8969-9AF6-4FFF-A851-9FA6B2D4C03F}"/>
              </a:ext>
            </a:extLst>
          </p:cNvPr>
          <p:cNvSpPr txBox="1"/>
          <p:nvPr/>
        </p:nvSpPr>
        <p:spPr>
          <a:xfrm>
            <a:off x="333450" y="6316772"/>
            <a:ext cx="939684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</a:rPr>
              <a:t>COMPANY :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 </a:t>
            </a:r>
            <a:r>
              <a:rPr lang="en-US" altLang="ko-KR" sz="900" dirty="0">
                <a:latin typeface="+mn-ea"/>
              </a:rPr>
              <a:t>CEO : </a:t>
            </a:r>
            <a:r>
              <a:rPr lang="ko-KR" altLang="en-US" sz="900" dirty="0">
                <a:latin typeface="+mn-ea"/>
              </a:rPr>
              <a:t>대표자 </a:t>
            </a:r>
            <a:r>
              <a:rPr lang="en-US" altLang="ko-KR" sz="900" dirty="0">
                <a:latin typeface="+mn-ea"/>
              </a:rPr>
              <a:t>ADDRESS : ○○</a:t>
            </a:r>
            <a:r>
              <a:rPr lang="ko-KR" altLang="en-US" sz="900" dirty="0">
                <a:latin typeface="+mn-ea"/>
              </a:rPr>
              <a:t>도 ○○시 ○○구 ○○○로 </a:t>
            </a:r>
            <a:r>
              <a:rPr lang="en-US" altLang="ko-KR" sz="900" dirty="0">
                <a:latin typeface="+mn-ea"/>
              </a:rPr>
              <a:t>000 000</a:t>
            </a:r>
            <a:r>
              <a:rPr lang="ko-KR" altLang="en-US" sz="900" dirty="0">
                <a:latin typeface="+mn-ea"/>
              </a:rPr>
              <a:t>동 </a:t>
            </a:r>
            <a:r>
              <a:rPr lang="en-US" altLang="ko-KR" sz="900" dirty="0">
                <a:latin typeface="+mn-ea"/>
              </a:rPr>
              <a:t>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TEL : </a:t>
            </a:r>
            <a:r>
              <a:rPr lang="en-US" altLang="ko-KR" sz="900" dirty="0">
                <a:latin typeface="+mn-ea"/>
                <a:hlinkClick r:id="rId2"/>
              </a:rPr>
              <a:t>02-000-0000</a:t>
            </a:r>
            <a:r>
              <a:rPr lang="en-US" altLang="ko-KR" sz="900" dirty="0">
                <a:latin typeface="+mn-ea"/>
              </a:rPr>
              <a:t> FAX : 031-0000-0000 BUSINESS LICENCE : 000-00-00000    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사업자정보확인 </a:t>
            </a:r>
            <a:r>
              <a:rPr lang="en-US" altLang="ko-KR" sz="900" dirty="0">
                <a:latin typeface="+mn-ea"/>
              </a:rPr>
              <a:t>ONLINE LICENCE : </a:t>
            </a:r>
            <a:r>
              <a:rPr lang="ko-KR" altLang="en-US" sz="900" dirty="0">
                <a:latin typeface="+mn-ea"/>
              </a:rPr>
              <a:t>제</a:t>
            </a:r>
            <a:r>
              <a:rPr lang="en-US" altLang="ko-KR" sz="900" dirty="0">
                <a:latin typeface="+mn-ea"/>
              </a:rPr>
              <a:t>0000-</a:t>
            </a:r>
            <a:r>
              <a:rPr lang="ko-KR" altLang="en-US" sz="900" dirty="0" err="1">
                <a:latin typeface="+mn-ea"/>
              </a:rPr>
              <a:t>서울강남</a:t>
            </a:r>
            <a:r>
              <a:rPr lang="en-US" altLang="ko-KR" sz="900" dirty="0">
                <a:latin typeface="+mn-ea"/>
              </a:rPr>
              <a:t>00000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PRIVACY OFFICER : </a:t>
            </a:r>
            <a:r>
              <a:rPr lang="ko-KR" altLang="en-US" sz="900" dirty="0">
                <a:latin typeface="+mn-ea"/>
              </a:rPr>
              <a:t>책임자 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latin typeface="+mn-ea"/>
                <a:hlinkClick r:id="rId3"/>
              </a:rPr>
              <a:t>email_id@maildomain.com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r>
              <a:rPr lang="en-US" altLang="ko-KR" sz="900" dirty="0">
                <a:latin typeface="+mn-ea"/>
              </a:rPr>
              <a:t>COPYRIGHT (c)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  </a:t>
            </a:r>
            <a:r>
              <a:rPr lang="en-US" altLang="ko-KR" sz="900" dirty="0">
                <a:latin typeface="+mn-ea"/>
              </a:rPr>
              <a:t>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CD0D1-AEB5-4F4A-A766-FED157F2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71" y="4898113"/>
            <a:ext cx="1399696" cy="3643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28402B-6321-4A2D-B52F-EC55C05E49E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FD4E7E-F911-4B4B-89BA-131B09C22F2B}"/>
              </a:ext>
            </a:extLst>
          </p:cNvPr>
          <p:cNvSpPr/>
          <p:nvPr/>
        </p:nvSpPr>
        <p:spPr>
          <a:xfrm>
            <a:off x="9683003" y="5045350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5EF19-5D63-4758-94C8-253BDE9680F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79CA8D7-89EC-48D8-A030-CE158C5E40BC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611EE-EC87-4949-A7F7-ABF2A84B800E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/>
              <a:t>4</a:t>
            </a:r>
            <a:r>
              <a:rPr lang="ko-KR" altLang="en-US" sz="900" dirty="0"/>
              <a:t>페이지는 회사 소개 영상 및 회사 소개 페이지로 한다</a:t>
            </a:r>
            <a:r>
              <a:rPr lang="en-US" altLang="ko-KR" sz="900" dirty="0"/>
              <a:t>. (</a:t>
            </a:r>
            <a:r>
              <a:rPr lang="ko-KR" altLang="en-US" sz="900" dirty="0" err="1"/>
              <a:t>고정이미지</a:t>
            </a:r>
            <a:r>
              <a:rPr lang="ko-KR" altLang="en-US" sz="900" dirty="0"/>
              <a:t> 및 </a:t>
            </a:r>
            <a:r>
              <a:rPr lang="en-US" altLang="ko-KR" sz="900" dirty="0" err="1"/>
              <a:t>texf</a:t>
            </a:r>
            <a:r>
              <a:rPr lang="ko-KR" altLang="en-US" sz="900" dirty="0"/>
              <a:t>로 편집 불가능</a:t>
            </a:r>
            <a:r>
              <a:rPr lang="en-US" altLang="ko-KR" sz="900" dirty="0"/>
              <a:t>)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FAACFEF-1321-4475-B0A5-1A6D79C1F080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9302C4F-5526-47E9-9ED9-6C0EF661D084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EF59DA-755B-4CA9-ABCE-C6E46ADB7B0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1C69BC5-387E-4E4C-982A-8D2E6702B13D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6F81258-F8AB-42FF-956D-7DBEC6F7B28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65E344-31D7-4AE4-8B4D-5CF95FF8AB43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메인 페이지의 하단은 회사 소개 영상 및 회사 소개 텍스트를 코딩한다</a:t>
              </a:r>
              <a:r>
                <a:rPr lang="en-US" altLang="ko-KR" sz="900" dirty="0"/>
                <a:t>. </a:t>
              </a:r>
            </a:p>
            <a:p>
              <a:r>
                <a:rPr lang="ko-KR" altLang="en-US" sz="900" dirty="0"/>
                <a:t>하단 프레임을 구성하여 기본 정보를 노출한다</a:t>
              </a:r>
              <a:r>
                <a:rPr lang="en-US" altLang="ko-KR" sz="900" dirty="0"/>
                <a:t>. (</a:t>
              </a:r>
              <a:r>
                <a:rPr lang="ko-KR" altLang="en-US" sz="900" dirty="0"/>
                <a:t>팝업 활용</a:t>
              </a:r>
              <a:r>
                <a:rPr lang="en-US" altLang="ko-KR" sz="900" dirty="0"/>
                <a:t>)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B3F0744-9E11-436F-B653-26E21A221FEB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29840F-C66E-4E48-8CE2-8F9352808E34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37" name="그래픽 36" descr="돋보기">
            <a:extLst>
              <a:ext uri="{FF2B5EF4-FFF2-40B4-BE49-F238E27FC236}">
                <a16:creationId xmlns:a16="http://schemas.microsoft.com/office/drawing/2014/main" id="{FFA97008-6C4F-4690-8E35-EA60A5D77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B80EA5B8-F11A-41B1-8AFF-691CFC2A8018}"/>
              </a:ext>
            </a:extLst>
          </p:cNvPr>
          <p:cNvGrpSpPr/>
          <p:nvPr/>
        </p:nvGrpSpPr>
        <p:grpSpPr>
          <a:xfrm>
            <a:off x="1022353" y="1423586"/>
            <a:ext cx="7303873" cy="538776"/>
            <a:chOff x="1022353" y="2068720"/>
            <a:chExt cx="7303873" cy="53877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FCF7EDC-59FC-4DBF-B64D-1F16B4D1F59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10000"/>
                    </a:schemeClr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886056B-0275-45F6-938C-1506B1AC0DA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5A17362-CE45-4512-978D-798BD03B0417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248D6EC8-A4D4-4BC1-AC85-0FF541F40EC3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0F5279B1-8149-4487-A66A-BF1667525A64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1FFD18B-0669-4CC2-B59D-6080AF70C229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45" name="그래픽 44" descr="크리켓">
              <a:extLst>
                <a:ext uri="{FF2B5EF4-FFF2-40B4-BE49-F238E27FC236}">
                  <a16:creationId xmlns:a16="http://schemas.microsoft.com/office/drawing/2014/main" id="{AE899C1F-63BD-4F64-8204-931606330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0ACF54EB-B8A7-4748-98E7-AF2654B21714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EFEC223-A719-4DB1-ACC9-651F780D246B}"/>
              </a:ext>
            </a:extLst>
          </p:cNvPr>
          <p:cNvGrpSpPr/>
          <p:nvPr/>
        </p:nvGrpSpPr>
        <p:grpSpPr>
          <a:xfrm>
            <a:off x="260719" y="2060575"/>
            <a:ext cx="9421161" cy="21866"/>
            <a:chOff x="260719" y="2060575"/>
            <a:chExt cx="9421161" cy="21866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34AD748C-DD51-48E7-ABE9-0F2C43944854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7" y="2060575"/>
              <a:ext cx="94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8460C4EF-6568-482C-AAC6-65A819AFF245}"/>
                </a:ext>
              </a:extLst>
            </p:cNvPr>
            <p:cNvCxnSpPr>
              <a:cxnSpLocks/>
            </p:cNvCxnSpPr>
            <p:nvPr/>
          </p:nvCxnSpPr>
          <p:spPr>
            <a:xfrm>
              <a:off x="260719" y="2082441"/>
              <a:ext cx="94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7005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모든 메뉴 마우스 오버 시 볼드 처리와 색상 변경 </a:t>
            </a:r>
            <a:r>
              <a:rPr lang="ko-KR" altLang="en-US" sz="900" dirty="0" err="1"/>
              <a:t>언더바</a:t>
            </a:r>
            <a:r>
              <a:rPr lang="ko-KR" altLang="en-US" sz="900" dirty="0"/>
              <a:t> 이펙트를 준다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메뉴 마우스오버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5EB1B7-CA52-4D61-9B5B-1C7C3BEA7B7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D37AF-FB34-4959-AC32-6443EA9C2B65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061627-FB14-4604-AD1A-42B87E58DBFC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9C50803B-1989-47E1-B8FE-99BD9BA58B46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31220EC-243C-4272-B85B-D35FF4046005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F6D080-2909-4128-BF40-FCA58627D873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9DDE5-CEF4-4783-9CDF-6CF977855C6F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BADEAB8-22DE-4DA8-8576-3B11E03E2F98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4A2725-4B49-4B05-AEAD-762461563D1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E6437E-1F97-4633-9FBC-B5EEC339A64A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메뉴에 이벤트를 구현한다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마우스 오버 시 클릭 시 </a:t>
              </a:r>
              <a:endParaRPr lang="en-US" altLang="ko-KR" sz="9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6AF2FA3-B3FC-4D90-9133-64E67603E676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CF8FE4-65ED-4851-B9B7-98AC97BDA1F7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갈매기형 수장 67">
            <a:extLst>
              <a:ext uri="{FF2B5EF4-FFF2-40B4-BE49-F238E27FC236}">
                <a16:creationId xmlns:a16="http://schemas.microsoft.com/office/drawing/2014/main" id="{BF10B71D-078C-4D5B-93AD-2C5779A99E83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90EB4AC-2E08-4DB7-A300-F255093A99B1}"/>
              </a:ext>
            </a:extLst>
          </p:cNvPr>
          <p:cNvSpPr txBox="1"/>
          <p:nvPr/>
        </p:nvSpPr>
        <p:spPr>
          <a:xfrm>
            <a:off x="3848961" y="3635163"/>
            <a:ext cx="2205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2 –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서비스 소개 이미지 </a:t>
            </a: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100F3D22-16F0-43B2-9768-A17BE2390EFB}"/>
              </a:ext>
            </a:extLst>
          </p:cNvPr>
          <p:cNvSpPr/>
          <p:nvPr/>
        </p:nvSpPr>
        <p:spPr>
          <a:xfrm>
            <a:off x="5078123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C5412F3C-646A-4BC0-A683-3F4818826D97}"/>
              </a:ext>
            </a:extLst>
          </p:cNvPr>
          <p:cNvSpPr/>
          <p:nvPr/>
        </p:nvSpPr>
        <p:spPr>
          <a:xfrm>
            <a:off x="5262796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0631BDB8-58B6-4139-B399-B59A6D62EB24}"/>
              </a:ext>
            </a:extLst>
          </p:cNvPr>
          <p:cNvSpPr/>
          <p:nvPr/>
        </p:nvSpPr>
        <p:spPr>
          <a:xfrm>
            <a:off x="5447469" y="6242090"/>
            <a:ext cx="93651" cy="958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A7804975-5D93-4620-988D-63785422C652}"/>
              </a:ext>
            </a:extLst>
          </p:cNvPr>
          <p:cNvSpPr/>
          <p:nvPr/>
        </p:nvSpPr>
        <p:spPr>
          <a:xfrm>
            <a:off x="4444157" y="6239434"/>
            <a:ext cx="528992" cy="985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5B5221-925F-461F-8DB7-16F6A2B4F1E2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FF66BB4-5768-4442-844E-707BBCCB08CF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갈매기형 수장 75">
              <a:extLst>
                <a:ext uri="{FF2B5EF4-FFF2-40B4-BE49-F238E27FC236}">
                  <a16:creationId xmlns:a16="http://schemas.microsoft.com/office/drawing/2014/main" id="{DA3DCA9D-A38B-4A12-99CE-C0D2EA767F56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068D2E0-1DFC-4D7B-A7D4-D47FA366392A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A201E33-7F6A-4DBD-92FB-9FB3E595602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갈매기형 수장 78">
              <a:extLst>
                <a:ext uri="{FF2B5EF4-FFF2-40B4-BE49-F238E27FC236}">
                  <a16:creationId xmlns:a16="http://schemas.microsoft.com/office/drawing/2014/main" id="{0F844A60-CB21-4118-A7E3-D9B7472C473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4C93789-35FD-4B54-85D9-F329FFA1922D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89E3E2-D98C-46E0-958A-1F2CDA7E960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갈매기형 수장 81">
              <a:extLst>
                <a:ext uri="{FF2B5EF4-FFF2-40B4-BE49-F238E27FC236}">
                  <a16:creationId xmlns:a16="http://schemas.microsoft.com/office/drawing/2014/main" id="{89B7D152-6CBF-4EF6-A453-4236B00EEA77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183E1AF-D9DB-47AD-9245-CD6521960DE2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84" name="그래픽 83" descr="돋보기">
            <a:extLst>
              <a:ext uri="{FF2B5EF4-FFF2-40B4-BE49-F238E27FC236}">
                <a16:creationId xmlns:a16="http://schemas.microsoft.com/office/drawing/2014/main" id="{E399DF99-D2B4-4203-943C-B6DEF770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CD1A2F99-C5D0-464D-B73E-D1842F6F99EA}"/>
              </a:ext>
            </a:extLst>
          </p:cNvPr>
          <p:cNvGrpSpPr/>
          <p:nvPr/>
        </p:nvGrpSpPr>
        <p:grpSpPr>
          <a:xfrm>
            <a:off x="1022353" y="1423586"/>
            <a:ext cx="7303873" cy="538776"/>
            <a:chOff x="1022353" y="2068720"/>
            <a:chExt cx="7303873" cy="53877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9F9E67-1895-446C-B441-71125B1C9713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accent2"/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A9FCF60-3B75-4136-848C-0F97CCD3D77B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D6634A-AFF1-4BB0-946C-431E4A439A91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1E6F2F4-B9F9-4E9C-A672-3BBE32126C9D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0AA62C5-8917-4F9D-8987-A9AF50784F8D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084704-2FE3-44D0-931E-A218A829B133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92" name="그래픽 91" descr="크리켓">
              <a:extLst>
                <a:ext uri="{FF2B5EF4-FFF2-40B4-BE49-F238E27FC236}">
                  <a16:creationId xmlns:a16="http://schemas.microsoft.com/office/drawing/2014/main" id="{11B25F98-30F9-47AC-ADC8-52B9B97D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0AEAC43-05B9-49E5-A569-643B0CF924F3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14C78A2-11EC-4AE3-BCB7-CD79956AB617}"/>
              </a:ext>
            </a:extLst>
          </p:cNvPr>
          <p:cNvCxnSpPr>
            <a:cxnSpLocks/>
          </p:cNvCxnSpPr>
          <p:nvPr/>
        </p:nvCxnSpPr>
        <p:spPr>
          <a:xfrm>
            <a:off x="1305568" y="1957832"/>
            <a:ext cx="51758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래픽 11" descr="커서">
            <a:extLst>
              <a:ext uri="{FF2B5EF4-FFF2-40B4-BE49-F238E27FC236}">
                <a16:creationId xmlns:a16="http://schemas.microsoft.com/office/drawing/2014/main" id="{B000C4FF-33B5-4256-B7C2-F8BC31F7BD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8978" y="1889882"/>
            <a:ext cx="291356" cy="29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366388-45B6-4159-A2BA-AAA3BB6F3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93" y="666544"/>
            <a:ext cx="1463167" cy="585267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F56CC18C-08F6-4B11-8370-1453A855ACAF}"/>
              </a:ext>
            </a:extLst>
          </p:cNvPr>
          <p:cNvGrpSpPr/>
          <p:nvPr/>
        </p:nvGrpSpPr>
        <p:grpSpPr>
          <a:xfrm>
            <a:off x="3918884" y="2425962"/>
            <a:ext cx="4354232" cy="2006075"/>
            <a:chOff x="434569" y="1678561"/>
            <a:chExt cx="4354232" cy="20060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345422-5430-4DA4-A82A-FBACA8AFFE47}"/>
                </a:ext>
              </a:extLst>
            </p:cNvPr>
            <p:cNvSpPr txBox="1"/>
            <p:nvPr userDrawn="1"/>
          </p:nvSpPr>
          <p:spPr>
            <a:xfrm>
              <a:off x="557134" y="1678561"/>
              <a:ext cx="4137414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600" i="1" dirty="0">
                  <a:solidFill>
                    <a:srgbClr val="920000"/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M</a:t>
              </a:r>
              <a:r>
                <a:rPr lang="en-US" altLang="ko-KR" sz="9600" dirty="0">
                  <a:solidFill>
                    <a:schemeClr val="accent2">
                      <a:lumMod val="50000"/>
                    </a:schemeClr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.</a:t>
              </a:r>
              <a:r>
                <a:rPr lang="en-US" altLang="ko-KR" sz="9600" i="1" dirty="0">
                  <a:solidFill>
                    <a:schemeClr val="accent2">
                      <a:lumMod val="75000"/>
                    </a:schemeClr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K</a:t>
              </a:r>
              <a:r>
                <a:rPr lang="en-US" altLang="ko-KR" sz="9600" dirty="0">
                  <a:solidFill>
                    <a:schemeClr val="accent2">
                      <a:lumMod val="50000"/>
                    </a:schemeClr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.</a:t>
              </a:r>
              <a:r>
                <a:rPr lang="en-US" altLang="ko-KR" sz="9600" i="1" dirty="0">
                  <a:solidFill>
                    <a:srgbClr val="920000"/>
                  </a:solidFill>
                  <a:latin typeface="Aharoni" panose="020B0604020202020204" pitchFamily="2" charset="-79"/>
                  <a:cs typeface="Aharoni" panose="020B0604020202020204" pitchFamily="2" charset="-79"/>
                </a:rPr>
                <a:t>G</a:t>
              </a:r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329DF1D1-8F3E-4EAA-A32D-BF9C0B5D67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59988" y="2939094"/>
              <a:ext cx="3591500" cy="0"/>
            </a:xfrm>
            <a:prstGeom prst="line">
              <a:avLst/>
            </a:prstGeom>
            <a:ln w="100965">
              <a:gradFill flip="none" rotWithShape="1">
                <a:gsLst>
                  <a:gs pos="0">
                    <a:schemeClr val="accent2">
                      <a:lumMod val="40000"/>
                      <a:lumOff val="60000"/>
                    </a:schemeClr>
                  </a:gs>
                  <a:gs pos="25000">
                    <a:schemeClr val="accent2">
                      <a:lumMod val="95000"/>
                      <a:lumOff val="5000"/>
                    </a:schemeClr>
                  </a:gs>
                  <a:gs pos="100000">
                    <a:schemeClr val="accent2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3DCBF5-195A-4095-9FE0-18986F0D3F14}"/>
                </a:ext>
              </a:extLst>
            </p:cNvPr>
            <p:cNvSpPr txBox="1"/>
            <p:nvPr userDrawn="1"/>
          </p:nvSpPr>
          <p:spPr>
            <a:xfrm>
              <a:off x="434569" y="2853639"/>
              <a:ext cx="43542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8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ea typeface="+mn-ea"/>
                  <a:cs typeface="Aharoni" panose="02010803020104030203" pitchFamily="2" charset="-79"/>
                </a:rPr>
                <a:t>Master Cage</a:t>
              </a:r>
              <a:endParaRPr lang="ko-KR" altLang="en-US" sz="48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haroni" panose="02010803020104030203" pitchFamily="2" charset="-79"/>
              </a:endParaRPr>
            </a:p>
          </p:txBody>
        </p:sp>
      </p:grp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DC2A8265-CDC2-40CA-8AF4-7F2DD18FB352}"/>
              </a:ext>
            </a:extLst>
          </p:cNvPr>
          <p:cNvSpPr/>
          <p:nvPr/>
        </p:nvSpPr>
        <p:spPr>
          <a:xfrm rot="5400000">
            <a:off x="2048326" y="3314359"/>
            <a:ext cx="1217202" cy="720341"/>
          </a:xfrm>
          <a:prstGeom prst="parallelogram">
            <a:avLst>
              <a:gd name="adj" fmla="val 566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7DEA6605-3E00-4682-9688-29A408C0F893}"/>
              </a:ext>
            </a:extLst>
          </p:cNvPr>
          <p:cNvSpPr/>
          <p:nvPr/>
        </p:nvSpPr>
        <p:spPr>
          <a:xfrm rot="9055635">
            <a:off x="2817453" y="3013867"/>
            <a:ext cx="1496713" cy="963816"/>
          </a:xfrm>
          <a:prstGeom prst="parallelogram">
            <a:avLst>
              <a:gd name="adj" fmla="val 56618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정육면체 20">
            <a:extLst>
              <a:ext uri="{FF2B5EF4-FFF2-40B4-BE49-F238E27FC236}">
                <a16:creationId xmlns:a16="http://schemas.microsoft.com/office/drawing/2014/main" id="{14CD1D91-BD7E-4573-BC2C-B8423F905092}"/>
              </a:ext>
            </a:extLst>
          </p:cNvPr>
          <p:cNvSpPr/>
          <p:nvPr/>
        </p:nvSpPr>
        <p:spPr>
          <a:xfrm rot="1945434">
            <a:off x="2373194" y="2858509"/>
            <a:ext cx="1382059" cy="414837"/>
          </a:xfrm>
          <a:prstGeom prst="cube">
            <a:avLst>
              <a:gd name="adj" fmla="val 48258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77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4D72D8-B4F5-4EE8-A7AA-1471982DB493}"/>
              </a:ext>
            </a:extLst>
          </p:cNvPr>
          <p:cNvSpPr txBox="1"/>
          <p:nvPr/>
        </p:nvSpPr>
        <p:spPr>
          <a:xfrm>
            <a:off x="9973238" y="898164"/>
            <a:ext cx="18701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</a:t>
            </a:r>
            <a:r>
              <a:rPr lang="ko-KR" altLang="en-US" sz="900" dirty="0"/>
              <a:t>모든 메뉴 마우스 오버 시 볼드 처리와 색상 변경 </a:t>
            </a:r>
            <a:r>
              <a:rPr lang="ko-KR" altLang="en-US" sz="900" dirty="0" err="1"/>
              <a:t>언더바</a:t>
            </a:r>
            <a:r>
              <a:rPr lang="ko-KR" altLang="en-US" sz="900" dirty="0"/>
              <a:t> 이펙트를 준다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478161-1761-40F0-9972-390C1F96531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E08DA92-80DB-40D2-93D3-0F0A05077B95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메인 </a:t>
            </a:r>
            <a:r>
              <a:rPr lang="en-US" altLang="ko-KR" sz="900" dirty="0"/>
              <a:t>2</a:t>
            </a:r>
            <a:r>
              <a:rPr lang="ko-KR" altLang="en-US" sz="900" dirty="0"/>
              <a:t>페이지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31220EC-243C-4272-B85B-D35FF4046005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2F6D080-2909-4128-BF40-FCA58627D873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589DDE5-CEF4-4783-9CDF-6CF977855C6F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BADEAB8-22DE-4DA8-8576-3B11E03E2F98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174A2725-4B49-4B05-AEAD-762461563D1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E6437E-1F97-4633-9FBC-B5EEC339A64A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메뉴에 이벤트를 구현한다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마우스 오버 시 클릭 시 </a:t>
              </a:r>
              <a:endParaRPr lang="en-US" altLang="ko-KR" sz="9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96AF2FA3-B3FC-4D90-9133-64E67603E676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2CF8FE4-65ED-4851-B9B7-98AC97BDA1F7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F45B5221-925F-461F-8DB7-16F6A2B4F1E2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0FF66BB4-5768-4442-844E-707BBCCB08CF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화살표: 갈매기형 수장 75">
              <a:extLst>
                <a:ext uri="{FF2B5EF4-FFF2-40B4-BE49-F238E27FC236}">
                  <a16:creationId xmlns:a16="http://schemas.microsoft.com/office/drawing/2014/main" id="{DA3DCA9D-A38B-4A12-99CE-C0D2EA767F56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068D2E0-1DFC-4D7B-A7D4-D47FA366392A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FA201E33-7F6A-4DBD-92FB-9FB3E595602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화살표: 갈매기형 수장 78">
              <a:extLst>
                <a:ext uri="{FF2B5EF4-FFF2-40B4-BE49-F238E27FC236}">
                  <a16:creationId xmlns:a16="http://schemas.microsoft.com/office/drawing/2014/main" id="{0F844A60-CB21-4118-A7E3-D9B7472C473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F4C93789-35FD-4B54-85D9-F329FFA1922D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6789E3E2-D98C-46E0-958A-1F2CDA7E960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화살표: 갈매기형 수장 81">
              <a:extLst>
                <a:ext uri="{FF2B5EF4-FFF2-40B4-BE49-F238E27FC236}">
                  <a16:creationId xmlns:a16="http://schemas.microsoft.com/office/drawing/2014/main" id="{89B7D152-6CBF-4EF6-A453-4236B00EEA77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0183E1AF-D9DB-47AD-9245-CD6521960DE2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84" name="그래픽 83" descr="돋보기">
            <a:extLst>
              <a:ext uri="{FF2B5EF4-FFF2-40B4-BE49-F238E27FC236}">
                <a16:creationId xmlns:a16="http://schemas.microsoft.com/office/drawing/2014/main" id="{E399DF99-D2B4-4203-943C-B6DEF7702C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grpSp>
        <p:nvGrpSpPr>
          <p:cNvPr id="85" name="그룹 84">
            <a:extLst>
              <a:ext uri="{FF2B5EF4-FFF2-40B4-BE49-F238E27FC236}">
                <a16:creationId xmlns:a16="http://schemas.microsoft.com/office/drawing/2014/main" id="{CD1A2F99-C5D0-464D-B73E-D1842F6F99EA}"/>
              </a:ext>
            </a:extLst>
          </p:cNvPr>
          <p:cNvGrpSpPr/>
          <p:nvPr/>
        </p:nvGrpSpPr>
        <p:grpSpPr>
          <a:xfrm>
            <a:off x="1022353" y="1423586"/>
            <a:ext cx="7303873" cy="538776"/>
            <a:chOff x="1022353" y="2068720"/>
            <a:chExt cx="7303873" cy="538776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9F9E67-1895-446C-B441-71125B1C9713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>
                  <a:solidFill>
                    <a:schemeClr val="bg2">
                      <a:lumMod val="10000"/>
                    </a:schemeClr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A9FCF60-3B75-4136-848C-0F97CCD3D77B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1D6634A-AFF1-4BB0-946C-431E4A439A91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21E6F2F4-B9F9-4E9C-A672-3BBE32126C9D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B0AA62C5-8917-4F9D-8987-A9AF50784F8D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F2084704-2FE3-44D0-931E-A218A829B133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92" name="그래픽 91" descr="크리켓">
              <a:extLst>
                <a:ext uri="{FF2B5EF4-FFF2-40B4-BE49-F238E27FC236}">
                  <a16:creationId xmlns:a16="http://schemas.microsoft.com/office/drawing/2014/main" id="{11B25F98-30F9-47AC-ADC8-52B9B97D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70AEAC43-05B9-49E5-A569-643B0CF924F3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FF9A720-F264-47B2-A3DA-E4557ABD2DB0}"/>
              </a:ext>
            </a:extLst>
          </p:cNvPr>
          <p:cNvGrpSpPr/>
          <p:nvPr/>
        </p:nvGrpSpPr>
        <p:grpSpPr>
          <a:xfrm>
            <a:off x="695325" y="2610243"/>
            <a:ext cx="8407280" cy="1553125"/>
            <a:chOff x="695325" y="2610243"/>
            <a:chExt cx="8407280" cy="1907104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4AFE414C-DB1D-4414-91C8-A7D9BCDA3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9" y="2615145"/>
              <a:ext cx="2069091" cy="1902148"/>
            </a:xfrm>
            <a:prstGeom prst="rect">
              <a:avLst/>
            </a:prstGeom>
          </p:spPr>
        </p:pic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9F3D3A70-D0C6-4581-9C40-D5E83545789D}"/>
                </a:ext>
              </a:extLst>
            </p:cNvPr>
            <p:cNvSpPr/>
            <p:nvPr/>
          </p:nvSpPr>
          <p:spPr>
            <a:xfrm>
              <a:off x="695325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F9393C8F-220E-4545-86B9-CB6BCB2A2998}"/>
                </a:ext>
              </a:extLst>
            </p:cNvPr>
            <p:cNvSpPr/>
            <p:nvPr/>
          </p:nvSpPr>
          <p:spPr>
            <a:xfrm>
              <a:off x="2795990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B8474514-5266-405D-A890-7000A06ADD8D}"/>
                </a:ext>
              </a:extLst>
            </p:cNvPr>
            <p:cNvSpPr/>
            <p:nvPr/>
          </p:nvSpPr>
          <p:spPr>
            <a:xfrm>
              <a:off x="4901276" y="2615146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11FB163-1F44-4115-B94D-BA122D5597A7}"/>
                </a:ext>
              </a:extLst>
            </p:cNvPr>
            <p:cNvSpPr/>
            <p:nvPr/>
          </p:nvSpPr>
          <p:spPr>
            <a:xfrm>
              <a:off x="7001940" y="2610243"/>
              <a:ext cx="2100665" cy="190710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27A88A-BBEF-49FD-923A-FBB4C314E6E9}"/>
                </a:ext>
              </a:extLst>
            </p:cNvPr>
            <p:cNvSpPr txBox="1"/>
            <p:nvPr/>
          </p:nvSpPr>
          <p:spPr>
            <a:xfrm>
              <a:off x="1372516" y="3687657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9448209-E073-48B3-9DA7-E2D79E5FA1F3}"/>
                </a:ext>
              </a:extLst>
            </p:cNvPr>
            <p:cNvSpPr txBox="1"/>
            <p:nvPr/>
          </p:nvSpPr>
          <p:spPr>
            <a:xfrm>
              <a:off x="3244141" y="3414663"/>
              <a:ext cx="1379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F0347D6-A380-4F4D-8DA2-4233FB1BD9FF}"/>
                </a:ext>
              </a:extLst>
            </p:cNvPr>
            <p:cNvSpPr txBox="1"/>
            <p:nvPr/>
          </p:nvSpPr>
          <p:spPr>
            <a:xfrm>
              <a:off x="5515186" y="3431210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9B46D91F-9391-402F-AB14-A91A4D055287}"/>
                </a:ext>
              </a:extLst>
            </p:cNvPr>
            <p:cNvSpPr txBox="1"/>
            <p:nvPr/>
          </p:nvSpPr>
          <p:spPr>
            <a:xfrm>
              <a:off x="7615851" y="3416033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02" name="하트 101">
              <a:extLst>
                <a:ext uri="{FF2B5EF4-FFF2-40B4-BE49-F238E27FC236}">
                  <a16:creationId xmlns:a16="http://schemas.microsoft.com/office/drawing/2014/main" id="{DD5E4884-EC49-462D-8D25-775ABAC1C238}"/>
                </a:ext>
              </a:extLst>
            </p:cNvPr>
            <p:cNvSpPr/>
            <p:nvPr/>
          </p:nvSpPr>
          <p:spPr>
            <a:xfrm>
              <a:off x="784248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하트 102">
              <a:extLst>
                <a:ext uri="{FF2B5EF4-FFF2-40B4-BE49-F238E27FC236}">
                  <a16:creationId xmlns:a16="http://schemas.microsoft.com/office/drawing/2014/main" id="{31CCD9CE-E107-482C-BDCC-EB760B75C74D}"/>
                </a:ext>
              </a:extLst>
            </p:cNvPr>
            <p:cNvSpPr/>
            <p:nvPr/>
          </p:nvSpPr>
          <p:spPr>
            <a:xfrm>
              <a:off x="4984168" y="431236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하트 103">
              <a:extLst>
                <a:ext uri="{FF2B5EF4-FFF2-40B4-BE49-F238E27FC236}">
                  <a16:creationId xmlns:a16="http://schemas.microsoft.com/office/drawing/2014/main" id="{AC0AA840-9B15-439D-B3FA-86E175598309}"/>
                </a:ext>
              </a:extLst>
            </p:cNvPr>
            <p:cNvSpPr/>
            <p:nvPr/>
          </p:nvSpPr>
          <p:spPr>
            <a:xfrm>
              <a:off x="2884912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하트 104">
              <a:extLst>
                <a:ext uri="{FF2B5EF4-FFF2-40B4-BE49-F238E27FC236}">
                  <a16:creationId xmlns:a16="http://schemas.microsoft.com/office/drawing/2014/main" id="{CDF52EB5-72E0-42A4-B046-797D47FE8C8B}"/>
                </a:ext>
              </a:extLst>
            </p:cNvPr>
            <p:cNvSpPr/>
            <p:nvPr/>
          </p:nvSpPr>
          <p:spPr>
            <a:xfrm>
              <a:off x="7079853" y="430747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733CE7-169B-4DCC-ADE3-497CBC67BCB9}"/>
              </a:ext>
            </a:extLst>
          </p:cNvPr>
          <p:cNvGrpSpPr/>
          <p:nvPr/>
        </p:nvGrpSpPr>
        <p:grpSpPr>
          <a:xfrm>
            <a:off x="260719" y="2060575"/>
            <a:ext cx="9421161" cy="21866"/>
            <a:chOff x="260719" y="2060575"/>
            <a:chExt cx="9421161" cy="21866"/>
          </a:xfrm>
        </p:grpSpPr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687E5AB0-E74D-4103-A099-5F5C0690EA80}"/>
                </a:ext>
              </a:extLst>
            </p:cNvPr>
            <p:cNvCxnSpPr>
              <a:cxnSpLocks/>
            </p:cNvCxnSpPr>
            <p:nvPr/>
          </p:nvCxnSpPr>
          <p:spPr>
            <a:xfrm>
              <a:off x="269607" y="2060575"/>
              <a:ext cx="94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49D9C51E-4D74-4C4C-A5A8-23529DE5284B}"/>
                </a:ext>
              </a:extLst>
            </p:cNvPr>
            <p:cNvCxnSpPr>
              <a:cxnSpLocks/>
            </p:cNvCxnSpPr>
            <p:nvPr/>
          </p:nvCxnSpPr>
          <p:spPr>
            <a:xfrm>
              <a:off x="260719" y="2082441"/>
              <a:ext cx="94122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2E034F6-099F-4BBC-9204-0563F88F6C8C}"/>
              </a:ext>
            </a:extLst>
          </p:cNvPr>
          <p:cNvSpPr txBox="1"/>
          <p:nvPr/>
        </p:nvSpPr>
        <p:spPr>
          <a:xfrm>
            <a:off x="3716902" y="2181004"/>
            <a:ext cx="231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아이디어 게시판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D595FC-1A49-4364-9F72-A01DFA1B3CD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98545-5ED7-48A2-AE31-9BCEC5115319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814BBD04-B410-4E81-A72C-FB8F9EE89855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A98416C-8C79-47F0-975F-D2B1516B036F}"/>
              </a:ext>
            </a:extLst>
          </p:cNvPr>
          <p:cNvSpPr/>
          <p:nvPr/>
        </p:nvSpPr>
        <p:spPr>
          <a:xfrm>
            <a:off x="9683003" y="3003123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8FF2D6-F616-4BC9-BF8E-F0234AEDB51B}"/>
              </a:ext>
            </a:extLst>
          </p:cNvPr>
          <p:cNvSpPr txBox="1"/>
          <p:nvPr/>
        </p:nvSpPr>
        <p:spPr>
          <a:xfrm>
            <a:off x="3693930" y="4241403"/>
            <a:ext cx="2315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상품 게시판</a:t>
            </a:r>
            <a:endParaRPr lang="ko-KR" altLang="en-US" sz="9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84FDC0B5-7558-4BD2-A936-427FB6CF5E47}"/>
              </a:ext>
            </a:extLst>
          </p:cNvPr>
          <p:cNvGrpSpPr/>
          <p:nvPr/>
        </p:nvGrpSpPr>
        <p:grpSpPr>
          <a:xfrm>
            <a:off x="707319" y="4660267"/>
            <a:ext cx="8407280" cy="1553125"/>
            <a:chOff x="695325" y="2610243"/>
            <a:chExt cx="8407280" cy="1907104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7F199575-BFD8-4950-AFC8-614B36620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19" y="2615145"/>
              <a:ext cx="2069091" cy="1902148"/>
            </a:xfrm>
            <a:prstGeom prst="rect">
              <a:avLst/>
            </a:prstGeom>
          </p:spPr>
        </p:pic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id="{49DB4221-75A0-47B3-9696-1018815BD82F}"/>
                </a:ext>
              </a:extLst>
            </p:cNvPr>
            <p:cNvSpPr/>
            <p:nvPr/>
          </p:nvSpPr>
          <p:spPr>
            <a:xfrm>
              <a:off x="695325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5701B5BF-35F1-4A9D-9490-E3A7EBBF20B7}"/>
                </a:ext>
              </a:extLst>
            </p:cNvPr>
            <p:cNvSpPr/>
            <p:nvPr/>
          </p:nvSpPr>
          <p:spPr>
            <a:xfrm>
              <a:off x="2795990" y="2615145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95879FA-302A-446A-BAA7-1044FDFA5FEE}"/>
                </a:ext>
              </a:extLst>
            </p:cNvPr>
            <p:cNvSpPr/>
            <p:nvPr/>
          </p:nvSpPr>
          <p:spPr>
            <a:xfrm>
              <a:off x="4901276" y="2615146"/>
              <a:ext cx="2100665" cy="1902148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222E113B-32FE-4301-AE77-37EF21282D63}"/>
                </a:ext>
              </a:extLst>
            </p:cNvPr>
            <p:cNvSpPr/>
            <p:nvPr/>
          </p:nvSpPr>
          <p:spPr>
            <a:xfrm>
              <a:off x="7001940" y="2610243"/>
              <a:ext cx="2100665" cy="190710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BC3FC8E3-77C4-4EA2-B8BC-4F6874A5812B}"/>
                </a:ext>
              </a:extLst>
            </p:cNvPr>
            <p:cNvSpPr txBox="1"/>
            <p:nvPr/>
          </p:nvSpPr>
          <p:spPr>
            <a:xfrm>
              <a:off x="1372516" y="3687657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BB4E0FD-1CFA-4607-B936-D3B6E9A297F1}"/>
                </a:ext>
              </a:extLst>
            </p:cNvPr>
            <p:cNvSpPr txBox="1"/>
            <p:nvPr/>
          </p:nvSpPr>
          <p:spPr>
            <a:xfrm>
              <a:off x="3244141" y="3414663"/>
              <a:ext cx="13796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2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41F4A966-2607-4DF6-8ABA-699081BA6C8E}"/>
                </a:ext>
              </a:extLst>
            </p:cNvPr>
            <p:cNvSpPr txBox="1"/>
            <p:nvPr/>
          </p:nvSpPr>
          <p:spPr>
            <a:xfrm>
              <a:off x="5515186" y="3431210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3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BA1968E-0680-4C5C-879A-A07761DF0294}"/>
                </a:ext>
              </a:extLst>
            </p:cNvPr>
            <p:cNvSpPr txBox="1"/>
            <p:nvPr/>
          </p:nvSpPr>
          <p:spPr>
            <a:xfrm>
              <a:off x="7615851" y="3416033"/>
              <a:ext cx="1048163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>
                  <a:solidFill>
                    <a:schemeClr val="bg2">
                      <a:lumMod val="50000"/>
                    </a:schemeClr>
                  </a:solidFill>
                </a:rPr>
                <a:t>썸네일 </a:t>
              </a:r>
              <a:r>
                <a:rPr lang="en-US" altLang="ko-KR" sz="1400" dirty="0">
                  <a:solidFill>
                    <a:schemeClr val="bg2">
                      <a:lumMod val="50000"/>
                    </a:schemeClr>
                  </a:solidFill>
                </a:rPr>
                <a:t>4</a:t>
              </a:r>
              <a:endParaRPr lang="ko-KR" altLang="en-US" sz="14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37" name="하트 136">
              <a:extLst>
                <a:ext uri="{FF2B5EF4-FFF2-40B4-BE49-F238E27FC236}">
                  <a16:creationId xmlns:a16="http://schemas.microsoft.com/office/drawing/2014/main" id="{0201ECFA-025F-4E9E-92F9-8CF375883BED}"/>
                </a:ext>
              </a:extLst>
            </p:cNvPr>
            <p:cNvSpPr/>
            <p:nvPr/>
          </p:nvSpPr>
          <p:spPr>
            <a:xfrm>
              <a:off x="784248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하트 137">
              <a:extLst>
                <a:ext uri="{FF2B5EF4-FFF2-40B4-BE49-F238E27FC236}">
                  <a16:creationId xmlns:a16="http://schemas.microsoft.com/office/drawing/2014/main" id="{C1AC3BD5-B7E5-4657-B6C3-F20A10C41433}"/>
                </a:ext>
              </a:extLst>
            </p:cNvPr>
            <p:cNvSpPr/>
            <p:nvPr/>
          </p:nvSpPr>
          <p:spPr>
            <a:xfrm>
              <a:off x="4984168" y="431236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하트 138">
              <a:extLst>
                <a:ext uri="{FF2B5EF4-FFF2-40B4-BE49-F238E27FC236}">
                  <a16:creationId xmlns:a16="http://schemas.microsoft.com/office/drawing/2014/main" id="{C79EB46E-3C55-47A9-AE75-2A77521092C5}"/>
                </a:ext>
              </a:extLst>
            </p:cNvPr>
            <p:cNvSpPr/>
            <p:nvPr/>
          </p:nvSpPr>
          <p:spPr>
            <a:xfrm>
              <a:off x="2884912" y="4307861"/>
              <a:ext cx="204485" cy="149525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하트 139">
              <a:extLst>
                <a:ext uri="{FF2B5EF4-FFF2-40B4-BE49-F238E27FC236}">
                  <a16:creationId xmlns:a16="http://schemas.microsoft.com/office/drawing/2014/main" id="{6A6160C3-C826-43E3-A027-9C5394D40266}"/>
                </a:ext>
              </a:extLst>
            </p:cNvPr>
            <p:cNvSpPr/>
            <p:nvPr/>
          </p:nvSpPr>
          <p:spPr>
            <a:xfrm>
              <a:off x="7079853" y="4307472"/>
              <a:ext cx="204485" cy="15155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8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160F8D35-DA5D-4AC3-AB28-EBE97F4DEDA5}"/>
              </a:ext>
            </a:extLst>
          </p:cNvPr>
          <p:cNvGrpSpPr/>
          <p:nvPr/>
        </p:nvGrpSpPr>
        <p:grpSpPr>
          <a:xfrm>
            <a:off x="695324" y="1103313"/>
            <a:ext cx="5162215" cy="3291186"/>
            <a:chOff x="527113" y="2294865"/>
            <a:chExt cx="2506543" cy="243622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6CD2CF5-3150-47D0-BD45-5CCA740A2943}"/>
                </a:ext>
              </a:extLst>
            </p:cNvPr>
            <p:cNvSpPr/>
            <p:nvPr/>
          </p:nvSpPr>
          <p:spPr>
            <a:xfrm>
              <a:off x="527113" y="2294865"/>
              <a:ext cx="2506543" cy="2436225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A653EC-BBD6-46FC-8E51-ADE32B19CABC}"/>
                </a:ext>
              </a:extLst>
            </p:cNvPr>
            <p:cNvSpPr txBox="1"/>
            <p:nvPr/>
          </p:nvSpPr>
          <p:spPr>
            <a:xfrm>
              <a:off x="1318553" y="2654935"/>
              <a:ext cx="923663" cy="179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2">
                      <a:lumMod val="50000"/>
                    </a:schemeClr>
                  </a:solidFill>
                </a:rPr>
                <a:t>회사소개영상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A94B00-1D5B-4023-B56C-C03D30F2B011}"/>
              </a:ext>
            </a:extLst>
          </p:cNvPr>
          <p:cNvSpPr/>
          <p:nvPr/>
        </p:nvSpPr>
        <p:spPr>
          <a:xfrm>
            <a:off x="263525" y="1103313"/>
            <a:ext cx="9396842" cy="3764522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0E8832-B3A2-457A-8080-5AEF17F8C465}"/>
              </a:ext>
            </a:extLst>
          </p:cNvPr>
          <p:cNvSpPr txBox="1"/>
          <p:nvPr/>
        </p:nvSpPr>
        <p:spPr>
          <a:xfrm>
            <a:off x="6096000" y="1281968"/>
            <a:ext cx="1902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50000"/>
                  </a:schemeClr>
                </a:solidFill>
              </a:rPr>
              <a:t>M.K.G</a:t>
            </a:r>
            <a:endParaRPr lang="ko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1F4333D-C8DF-4F0E-871B-A8E3792F2A6B}"/>
              </a:ext>
            </a:extLst>
          </p:cNvPr>
          <p:cNvCxnSpPr/>
          <p:nvPr/>
        </p:nvCxnSpPr>
        <p:spPr>
          <a:xfrm>
            <a:off x="6191025" y="1671442"/>
            <a:ext cx="769172" cy="0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7A1F98-B662-4B8B-9BC3-37959E9F75D6}"/>
              </a:ext>
            </a:extLst>
          </p:cNvPr>
          <p:cNvSpPr txBox="1"/>
          <p:nvPr/>
        </p:nvSpPr>
        <p:spPr>
          <a:xfrm>
            <a:off x="6095999" y="1753140"/>
            <a:ext cx="3069515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M.K.G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는 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….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다양성을 존중한다는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명분하에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복잡성 속에서 증가하는 시장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사실 우리 각자에게는</a:t>
            </a:r>
            <a:r>
              <a:rPr lang="en-US" altLang="ko-KR" sz="105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풀뿌리처럼 자라나는 니즈와 생산을 절실히 원한다</a:t>
            </a:r>
          </a:p>
          <a:p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정말 필요한 그 접점에서의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매칭을</a:t>
            </a:r>
            <a:r>
              <a:rPr lang="ko-KR" altLang="en-US" sz="1050" dirty="0">
                <a:solidFill>
                  <a:schemeClr val="bg2">
                    <a:lumMod val="50000"/>
                  </a:schemeClr>
                </a:solidFill>
              </a:rPr>
              <a:t> 통해 따스했던 두레와 품앗이로의 현실적인 귀환을 </a:t>
            </a:r>
            <a:r>
              <a:rPr lang="ko-KR" altLang="en-US" sz="1050" dirty="0" err="1">
                <a:solidFill>
                  <a:schemeClr val="bg2">
                    <a:lumMod val="50000"/>
                  </a:schemeClr>
                </a:solidFill>
              </a:rPr>
              <a:t>몽환해본다</a:t>
            </a:r>
            <a:endParaRPr lang="ko-KR" altLang="en-US" sz="105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6C1EE8-878B-4197-A535-7D2C2BBBE9BB}"/>
              </a:ext>
            </a:extLst>
          </p:cNvPr>
          <p:cNvSpPr txBox="1"/>
          <p:nvPr/>
        </p:nvSpPr>
        <p:spPr>
          <a:xfrm>
            <a:off x="649493" y="4970809"/>
            <a:ext cx="60968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HOME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COMPANY      AGREEMENT      PRIVACY     POLICY      GUIDE      PARTNER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154169AB-762A-4762-9043-146257A5F01F}"/>
              </a:ext>
            </a:extLst>
          </p:cNvPr>
          <p:cNvCxnSpPr>
            <a:cxnSpLocks/>
          </p:cNvCxnSpPr>
          <p:nvPr/>
        </p:nvCxnSpPr>
        <p:spPr>
          <a:xfrm>
            <a:off x="263525" y="529275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8BB93BE-C329-4DFF-89A7-BF88B7AAB69B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90D0558-F0B8-4E9C-B976-AA7207889781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CE4F11-C794-4A1A-94BE-A7D1ECFE8DF1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err="1"/>
              <a:t>메인페이지</a:t>
            </a:r>
            <a:r>
              <a:rPr lang="ko-KR" altLang="en-US" sz="900" dirty="0"/>
              <a:t> </a:t>
            </a:r>
            <a:r>
              <a:rPr lang="en-US" altLang="ko-KR" sz="900" dirty="0"/>
              <a:t>(4 </a:t>
            </a:r>
            <a:r>
              <a:rPr lang="ko-KR" altLang="en-US" sz="900" dirty="0"/>
              <a:t>페이지</a:t>
            </a:r>
            <a:r>
              <a:rPr lang="en-US" altLang="ko-KR" sz="900" dirty="0"/>
              <a:t>, </a:t>
            </a:r>
            <a:r>
              <a:rPr lang="ko-KR" altLang="en-US" sz="900" dirty="0"/>
              <a:t>하단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748D38-6518-4098-8319-1DCE88B6F279}"/>
              </a:ext>
            </a:extLst>
          </p:cNvPr>
          <p:cNvSpPr txBox="1"/>
          <p:nvPr/>
        </p:nvSpPr>
        <p:spPr>
          <a:xfrm>
            <a:off x="704579" y="5420688"/>
            <a:ext cx="6096896" cy="846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b="1" dirty="0"/>
              <a:t>CS CENTER</a:t>
            </a:r>
            <a:br>
              <a:rPr lang="en-US" altLang="ko-KR" sz="1100" b="1" dirty="0"/>
            </a:br>
            <a:r>
              <a:rPr lang="en-US" altLang="ko-KR" sz="1600" dirty="0"/>
              <a:t>02-000-0000 </a:t>
            </a:r>
            <a:br>
              <a:rPr lang="en-US" altLang="ko-KR" sz="1600" dirty="0"/>
            </a:br>
            <a:r>
              <a:rPr lang="en-US" altLang="ko-KR" sz="1000" dirty="0"/>
              <a:t>MON-FRI : AM 09:00 ~ PM 06:00  /  SAT, SUN, HOLIDAY OFF</a:t>
            </a:r>
            <a:br>
              <a:rPr lang="en-US" altLang="ko-KR" sz="1000" dirty="0"/>
            </a:br>
            <a:r>
              <a:rPr lang="en-US" altLang="ko-KR" sz="1000" dirty="0"/>
              <a:t>LUNCH     : AM 12:00 ~ PM 01:00</a:t>
            </a:r>
            <a:endParaRPr lang="en-US" altLang="ko-KR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1BB6EB-5CD3-49E3-A161-DDD0CF1EA195}"/>
              </a:ext>
            </a:extLst>
          </p:cNvPr>
          <p:cNvSpPr txBox="1"/>
          <p:nvPr/>
        </p:nvSpPr>
        <p:spPr>
          <a:xfrm>
            <a:off x="4597716" y="5425290"/>
            <a:ext cx="304755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BANK INFO</a:t>
            </a:r>
            <a:br>
              <a:rPr lang="en-US" altLang="ko-KR" sz="1200" b="1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국민은행 </a:t>
            </a:r>
            <a:r>
              <a:rPr lang="en-US" altLang="ko-KR" sz="1000" dirty="0"/>
              <a:t>000-00-00000-0</a:t>
            </a:r>
            <a:br>
              <a:rPr lang="en-US" altLang="ko-KR" sz="1000" dirty="0"/>
            </a:br>
            <a:r>
              <a:rPr lang="en-US" altLang="ko-KR" sz="1000" dirty="0"/>
              <a:t>HOLDER : </a:t>
            </a:r>
            <a:r>
              <a:rPr lang="ko-KR" altLang="en-US" sz="1000" dirty="0"/>
              <a:t>예금주 </a:t>
            </a:r>
            <a:r>
              <a:rPr lang="en-US" altLang="ko-KR" sz="1000" dirty="0"/>
              <a:t>/ </a:t>
            </a:r>
            <a:r>
              <a:rPr lang="ko-KR" altLang="en-US" sz="1000" dirty="0"/>
              <a:t>카카오뱅크 </a:t>
            </a:r>
            <a:r>
              <a:rPr lang="en-US" altLang="ko-KR" sz="1000" dirty="0"/>
              <a:t>00000-000-0000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3FE5A99-5C22-442B-B225-FCB553BE8052}"/>
              </a:ext>
            </a:extLst>
          </p:cNvPr>
          <p:cNvCxnSpPr>
            <a:cxnSpLocks/>
          </p:cNvCxnSpPr>
          <p:nvPr/>
        </p:nvCxnSpPr>
        <p:spPr>
          <a:xfrm>
            <a:off x="263525" y="6290376"/>
            <a:ext cx="9396842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EF8969-9AF6-4FFF-A851-9FA6B2D4C03F}"/>
              </a:ext>
            </a:extLst>
          </p:cNvPr>
          <p:cNvSpPr txBox="1"/>
          <p:nvPr/>
        </p:nvSpPr>
        <p:spPr>
          <a:xfrm>
            <a:off x="333450" y="6316772"/>
            <a:ext cx="9396843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+mn-ea"/>
              </a:rPr>
              <a:t>COMPANY :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 </a:t>
            </a:r>
            <a:r>
              <a:rPr lang="en-US" altLang="ko-KR" sz="900" dirty="0">
                <a:latin typeface="+mn-ea"/>
              </a:rPr>
              <a:t>CEO : </a:t>
            </a:r>
            <a:r>
              <a:rPr lang="ko-KR" altLang="en-US" sz="900" dirty="0">
                <a:latin typeface="+mn-ea"/>
              </a:rPr>
              <a:t>대표자 </a:t>
            </a:r>
            <a:r>
              <a:rPr lang="en-US" altLang="ko-KR" sz="900" dirty="0">
                <a:latin typeface="+mn-ea"/>
              </a:rPr>
              <a:t>ADDRESS : ○○</a:t>
            </a:r>
            <a:r>
              <a:rPr lang="ko-KR" altLang="en-US" sz="900" dirty="0">
                <a:latin typeface="+mn-ea"/>
              </a:rPr>
              <a:t>도 ○○시 ○○구 ○○○로 </a:t>
            </a:r>
            <a:r>
              <a:rPr lang="en-US" altLang="ko-KR" sz="900" dirty="0">
                <a:latin typeface="+mn-ea"/>
              </a:rPr>
              <a:t>000 000</a:t>
            </a:r>
            <a:r>
              <a:rPr lang="ko-KR" altLang="en-US" sz="900" dirty="0">
                <a:latin typeface="+mn-ea"/>
              </a:rPr>
              <a:t>동 </a:t>
            </a:r>
            <a:r>
              <a:rPr lang="en-US" altLang="ko-KR" sz="900" dirty="0">
                <a:latin typeface="+mn-ea"/>
              </a:rPr>
              <a:t>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TEL : </a:t>
            </a:r>
            <a:r>
              <a:rPr lang="en-US" altLang="ko-KR" sz="900" dirty="0">
                <a:latin typeface="+mn-ea"/>
                <a:hlinkClick r:id="rId2"/>
              </a:rPr>
              <a:t>02-000-0000</a:t>
            </a:r>
            <a:r>
              <a:rPr lang="en-US" altLang="ko-KR" sz="900" dirty="0">
                <a:latin typeface="+mn-ea"/>
              </a:rPr>
              <a:t> FAX : 031-0000-0000 BUSINESS LICENCE : 000-00-00000    </a:t>
            </a:r>
            <a:br>
              <a:rPr lang="en-US" altLang="ko-KR" sz="900" dirty="0">
                <a:latin typeface="+mn-ea"/>
              </a:rPr>
            </a:br>
            <a:r>
              <a:rPr lang="ko-KR" altLang="en-US" sz="900" dirty="0">
                <a:latin typeface="+mn-ea"/>
              </a:rPr>
              <a:t>사업자정보확인 </a:t>
            </a:r>
            <a:r>
              <a:rPr lang="en-US" altLang="ko-KR" sz="900" dirty="0">
                <a:latin typeface="+mn-ea"/>
              </a:rPr>
              <a:t>ONLINE LICENCE : </a:t>
            </a:r>
            <a:r>
              <a:rPr lang="ko-KR" altLang="en-US" sz="900" dirty="0">
                <a:latin typeface="+mn-ea"/>
              </a:rPr>
              <a:t>제</a:t>
            </a:r>
            <a:r>
              <a:rPr lang="en-US" altLang="ko-KR" sz="900" dirty="0">
                <a:latin typeface="+mn-ea"/>
              </a:rPr>
              <a:t>0000-</a:t>
            </a:r>
            <a:r>
              <a:rPr lang="ko-KR" altLang="en-US" sz="900" dirty="0" err="1">
                <a:latin typeface="+mn-ea"/>
              </a:rPr>
              <a:t>서울강남</a:t>
            </a:r>
            <a:r>
              <a:rPr lang="en-US" altLang="ko-KR" sz="900" dirty="0">
                <a:latin typeface="+mn-ea"/>
              </a:rPr>
              <a:t>00000</a:t>
            </a:r>
            <a:r>
              <a:rPr lang="ko-KR" altLang="en-US" sz="900" dirty="0">
                <a:latin typeface="+mn-ea"/>
              </a:rPr>
              <a:t>호 </a:t>
            </a:r>
            <a:r>
              <a:rPr lang="en-US" altLang="ko-KR" sz="900" dirty="0">
                <a:latin typeface="+mn-ea"/>
              </a:rPr>
              <a:t>PRIVACY OFFICER : </a:t>
            </a:r>
            <a:r>
              <a:rPr lang="ko-KR" altLang="en-US" sz="900" dirty="0">
                <a:latin typeface="+mn-ea"/>
              </a:rPr>
              <a:t>책임자 </a:t>
            </a:r>
            <a:r>
              <a:rPr lang="en-US" altLang="ko-KR" sz="900" dirty="0">
                <a:latin typeface="+mn-ea"/>
              </a:rPr>
              <a:t>(</a:t>
            </a:r>
            <a:r>
              <a:rPr lang="en-US" altLang="ko-KR" sz="900" dirty="0">
                <a:latin typeface="+mn-ea"/>
                <a:hlinkClick r:id="rId3"/>
              </a:rPr>
              <a:t>email_id@maildomain.com</a:t>
            </a:r>
            <a:r>
              <a:rPr lang="en-US" altLang="ko-KR" sz="900" dirty="0">
                <a:latin typeface="+mn-ea"/>
              </a:rPr>
              <a:t>)</a:t>
            </a:r>
          </a:p>
          <a:p>
            <a:pPr algn="ctr"/>
            <a:r>
              <a:rPr lang="en-US" altLang="ko-KR" sz="900" dirty="0">
                <a:latin typeface="+mn-ea"/>
              </a:rPr>
              <a:t>COPYRIGHT (c) 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</a:t>
            </a:r>
            <a:r>
              <a:rPr lang="ko-KR" altLang="en-US" sz="900" dirty="0">
                <a:latin typeface="+mn-ea"/>
              </a:rPr>
              <a:t>회사명  </a:t>
            </a:r>
            <a:r>
              <a:rPr lang="en-US" altLang="ko-KR" sz="900" dirty="0">
                <a:latin typeface="+mn-ea"/>
              </a:rPr>
              <a:t>ALL RIGHTS RESERVED.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5CD0D1-AEB5-4F4A-A766-FED157F277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671" y="4898113"/>
            <a:ext cx="1399696" cy="3643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528402B-6321-4A2D-B52F-EC55C05E49EE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FD4E7E-F911-4B4B-89BA-131B09C22F2B}"/>
              </a:ext>
            </a:extLst>
          </p:cNvPr>
          <p:cNvSpPr/>
          <p:nvPr/>
        </p:nvSpPr>
        <p:spPr>
          <a:xfrm>
            <a:off x="9683003" y="5045350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155EF19-5D63-4758-94C8-253BDE9680F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979CA8D7-89EC-48D8-A030-CE158C5E40BC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611EE-EC87-4949-A7F7-ABF2A84B800E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altLang="ko-KR" sz="900" dirty="0"/>
              <a:t>COMPANY </a:t>
            </a:r>
            <a:r>
              <a:rPr lang="ko-KR" altLang="en-US" sz="900" dirty="0"/>
              <a:t>클릭 시 팝업으로 회사 소개 체이지를 노출한다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정책 등 기타 하부 메뉴도 팝업으로 내용을 노출하는 방식으로 진행한다</a:t>
            </a:r>
            <a:r>
              <a:rPr lang="en-US" altLang="ko-KR" sz="900" dirty="0"/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BDA18BF-571D-4456-8DED-7B2F61613FF5}"/>
              </a:ext>
            </a:extLst>
          </p:cNvPr>
          <p:cNvGrpSpPr/>
          <p:nvPr/>
        </p:nvGrpSpPr>
        <p:grpSpPr>
          <a:xfrm>
            <a:off x="1324125" y="898164"/>
            <a:ext cx="7636394" cy="5368910"/>
            <a:chOff x="1324125" y="387038"/>
            <a:chExt cx="7636394" cy="5880036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DF97116-E903-4ECD-8857-42BAC53EACCB}"/>
                </a:ext>
              </a:extLst>
            </p:cNvPr>
            <p:cNvGrpSpPr/>
            <p:nvPr/>
          </p:nvGrpSpPr>
          <p:grpSpPr>
            <a:xfrm>
              <a:off x="1324125" y="387038"/>
              <a:ext cx="7636394" cy="5880036"/>
              <a:chOff x="486689" y="2082708"/>
              <a:chExt cx="2506543" cy="2436225"/>
            </a:xfrm>
            <a:solidFill>
              <a:schemeClr val="bg1"/>
            </a:solidFill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52FFAFD-ACC2-4D31-AB3F-9E27EAE4F527}"/>
                  </a:ext>
                </a:extLst>
              </p:cNvPr>
              <p:cNvSpPr/>
              <p:nvPr/>
            </p:nvSpPr>
            <p:spPr>
              <a:xfrm>
                <a:off x="486689" y="2082708"/>
                <a:ext cx="2506543" cy="2436225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4CF1718-AC7E-4468-AA62-3FA8E3D384DC}"/>
                  </a:ext>
                </a:extLst>
              </p:cNvPr>
              <p:cNvSpPr txBox="1"/>
              <p:nvPr/>
            </p:nvSpPr>
            <p:spPr>
              <a:xfrm>
                <a:off x="540009" y="2171270"/>
                <a:ext cx="923663" cy="12751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bg2">
                        <a:lumMod val="50000"/>
                      </a:schemeClr>
                    </a:solidFill>
                  </a:rPr>
                  <a:t>MKG </a:t>
                </a:r>
                <a:r>
                  <a:rPr lang="en-US" altLang="ko-KR" sz="1400" b="1" dirty="0" err="1">
                    <a:solidFill>
                      <a:schemeClr val="bg2">
                        <a:lumMod val="50000"/>
                      </a:schemeClr>
                    </a:solidFill>
                  </a:rPr>
                  <a:t>Coporation</a:t>
                </a:r>
                <a:endParaRPr lang="ko-KR" altLang="en-US" sz="1400" b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BADC7-FA2B-4057-8334-6B44DE6A4D94}"/>
                </a:ext>
              </a:extLst>
            </p:cNvPr>
            <p:cNvSpPr txBox="1"/>
            <p:nvPr/>
          </p:nvSpPr>
          <p:spPr>
            <a:xfrm>
              <a:off x="1486570" y="977037"/>
              <a:ext cx="615869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MKG </a:t>
              </a:r>
              <a:r>
                <a:rPr lang="en-US" altLang="ko-KR" sz="1050" dirty="0" err="1">
                  <a:solidFill>
                    <a:schemeClr val="bg2">
                      <a:lumMod val="50000"/>
                    </a:schemeClr>
                  </a:solidFill>
                </a:rPr>
                <a:t>Coporation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는 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2020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년 </a:t>
              </a:r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07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월 설립하였으며 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EBEF5-92EF-4C36-ADC2-5C8756D5C929}"/>
                </a:ext>
              </a:extLst>
            </p:cNvPr>
            <p:cNvSpPr txBox="1"/>
            <p:nvPr/>
          </p:nvSpPr>
          <p:spPr>
            <a:xfrm>
              <a:off x="1486569" y="1908533"/>
              <a:ext cx="2814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연혁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25DC92-470F-4929-91D7-E2AD914AF798}"/>
                </a:ext>
              </a:extLst>
            </p:cNvPr>
            <p:cNvSpPr txBox="1"/>
            <p:nvPr/>
          </p:nvSpPr>
          <p:spPr>
            <a:xfrm>
              <a:off x="1518367" y="2256418"/>
              <a:ext cx="6158697" cy="5770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2020.06 : 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한국표준협회 예비창업패키지 선정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  <a:p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en-US" altLang="ko-KR" sz="1050" dirty="0">
                  <a:solidFill>
                    <a:schemeClr val="bg2">
                      <a:lumMod val="50000"/>
                    </a:schemeClr>
                  </a:solidFill>
                </a:rPr>
                <a:t>2020.07 : 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주식회사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엠케이지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설립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4446F9-37EB-47C4-B261-8B624484111E}"/>
                </a:ext>
              </a:extLst>
            </p:cNvPr>
            <p:cNvSpPr txBox="1"/>
            <p:nvPr/>
          </p:nvSpPr>
          <p:spPr>
            <a:xfrm>
              <a:off x="1518367" y="3068453"/>
              <a:ext cx="281401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400"/>
                <a:t>대표 소개</a:t>
              </a:r>
              <a:endParaRPr lang="ko-KR" altLang="en-US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1C2226E-B4AA-4108-B62C-4F9B1665C599}"/>
                </a:ext>
              </a:extLst>
            </p:cNvPr>
            <p:cNvSpPr txBox="1"/>
            <p:nvPr/>
          </p:nvSpPr>
          <p:spPr>
            <a:xfrm>
              <a:off x="1525946" y="3468511"/>
              <a:ext cx="6158697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김지효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소개 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소개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소개</a:t>
              </a:r>
              <a:r>
                <a:rPr lang="ko-KR" altLang="en-US" sz="1050" dirty="0">
                  <a:solidFill>
                    <a:schemeClr val="bg2">
                      <a:lumMod val="50000"/>
                    </a:schemeClr>
                  </a:solidFill>
                </a:rPr>
                <a:t> </a:t>
              </a:r>
              <a:r>
                <a:rPr lang="ko-KR" altLang="en-US" sz="1050" dirty="0" err="1">
                  <a:solidFill>
                    <a:schemeClr val="bg2">
                      <a:lumMod val="50000"/>
                    </a:schemeClr>
                  </a:solidFill>
                </a:rPr>
                <a:t>소개</a:t>
              </a:r>
              <a:endParaRPr lang="en-US" altLang="ko-KR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9" name="곱하기 기호 38">
            <a:extLst>
              <a:ext uri="{FF2B5EF4-FFF2-40B4-BE49-F238E27FC236}">
                <a16:creationId xmlns:a16="http://schemas.microsoft.com/office/drawing/2014/main" id="{3B33CF1B-9505-4F67-878D-2A821AF7239B}"/>
              </a:ext>
            </a:extLst>
          </p:cNvPr>
          <p:cNvSpPr/>
          <p:nvPr/>
        </p:nvSpPr>
        <p:spPr>
          <a:xfrm>
            <a:off x="8554641" y="880991"/>
            <a:ext cx="347421" cy="340659"/>
          </a:xfrm>
          <a:prstGeom prst="mathMultiply">
            <a:avLst>
              <a:gd name="adj1" fmla="val 10888"/>
            </a:avLst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C0F7D23-0725-4007-A2F4-071B30C0AFEA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F264EC2-0B07-450E-8D9A-3D357B1C67B7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5A7AC01-3531-41DC-9DC1-8BF99BEFA701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AE52994-4808-4069-8F80-09F50EA24F2C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C80416-808D-4B4D-B257-8017D077025E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2734943-73E1-4FB8-9354-800C73174DEE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메인 페이지의 하단은 회사 소개 영상 및 회사 소개 텍스트를 코딩한다</a:t>
              </a:r>
              <a:r>
                <a:rPr lang="en-US" altLang="ko-KR" sz="900" dirty="0"/>
                <a:t>. </a:t>
              </a:r>
            </a:p>
            <a:p>
              <a:r>
                <a:rPr lang="ko-KR" altLang="en-US" sz="900" dirty="0"/>
                <a:t>하단 프레임을 구성하여 기본 정보를 노출한다</a:t>
              </a:r>
              <a:r>
                <a:rPr lang="en-US" altLang="ko-KR" sz="900" dirty="0"/>
                <a:t>. (</a:t>
              </a:r>
              <a:r>
                <a:rPr lang="ko-KR" altLang="en-US" sz="900" dirty="0"/>
                <a:t>팝업 활용</a:t>
              </a:r>
              <a:r>
                <a:rPr lang="en-US" altLang="ko-KR" sz="9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930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accent2">
                      <a:lumMod val="75000"/>
                    </a:schemeClr>
                  </a:solidFill>
                </a:rPr>
                <a:t>올리기</a:t>
              </a:r>
              <a:r>
                <a:rPr lang="ko-KR" altLang="en-US" sz="1000" dirty="0"/>
                <a:t>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73B1FB-D01C-4309-BA87-EC2A724A499B}"/>
              </a:ext>
            </a:extLst>
          </p:cNvPr>
          <p:cNvGrpSpPr/>
          <p:nvPr/>
        </p:nvGrpSpPr>
        <p:grpSpPr>
          <a:xfrm>
            <a:off x="695325" y="1916679"/>
            <a:ext cx="8394440" cy="281852"/>
            <a:chOff x="695325" y="1916679"/>
            <a:chExt cx="8394440" cy="281852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EA67160-9BB5-471E-B523-BB76023783D2}"/>
                </a:ext>
              </a:extLst>
            </p:cNvPr>
            <p:cNvSpPr/>
            <p:nvPr/>
          </p:nvSpPr>
          <p:spPr>
            <a:xfrm>
              <a:off x="695325" y="1916679"/>
              <a:ext cx="590214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5C68E1-2274-42B0-8500-5128A55C1994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295107-11C2-40C7-825C-36A474812539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댓글많은순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8AE42C6-FAA6-4AF3-A3C8-2AF610BB1C61}"/>
                </a:ext>
              </a:extLst>
            </p:cNvPr>
            <p:cNvSpPr/>
            <p:nvPr/>
          </p:nvSpPr>
          <p:spPr>
            <a:xfrm>
              <a:off x="2923965" y="1916679"/>
              <a:ext cx="616580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31AE51-3124-4902-B8DA-19E442A55350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BCBB00-7DDC-4F9A-8F8E-8CE12C0C8A3D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697164-C356-4ED5-94B0-77CCD903780C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282D7B-B0E3-4FE8-8A82-1B702A23D648}"/>
              </a:ext>
            </a:extLst>
          </p:cNvPr>
          <p:cNvSpPr txBox="1"/>
          <p:nvPr/>
        </p:nvSpPr>
        <p:spPr>
          <a:xfrm>
            <a:off x="9973237" y="898164"/>
            <a:ext cx="2039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아이디어 올리기 메뉴 클릭</a:t>
            </a:r>
            <a:br>
              <a:rPr lang="en-US" altLang="ko-KR" sz="900" dirty="0"/>
            </a:br>
            <a:r>
              <a:rPr lang="en-US" altLang="ko-KR" sz="900" dirty="0"/>
              <a:t>- </a:t>
            </a:r>
            <a:r>
              <a:rPr lang="ko-KR" altLang="en-US" sz="900" dirty="0" err="1"/>
              <a:t>한줄에</a:t>
            </a:r>
            <a:r>
              <a:rPr lang="ko-KR" altLang="en-US" sz="900" dirty="0"/>
              <a:t> </a:t>
            </a:r>
            <a:r>
              <a:rPr lang="en-US" altLang="ko-KR" sz="900" dirty="0"/>
              <a:t>4</a:t>
            </a:r>
            <a:r>
              <a:rPr lang="ko-KR" altLang="en-US" sz="900" dirty="0"/>
              <a:t>개의 이미지를 뿌려주는 게시판으로 이동한다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좌측상단 </a:t>
            </a:r>
            <a:r>
              <a:rPr lang="en-US" altLang="ko-KR" sz="900" dirty="0"/>
              <a:t>1</a:t>
            </a:r>
            <a:r>
              <a:rPr lang="ko-KR" altLang="en-US" sz="900" dirty="0"/>
              <a:t>개의 이미지 위치에는 신규 작성 키를 위치한다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기본 페이지는 </a:t>
            </a:r>
            <a:r>
              <a:rPr lang="en-US" altLang="ko-KR" sz="900" dirty="0"/>
              <a:t>8</a:t>
            </a:r>
            <a:r>
              <a:rPr lang="ko-KR" altLang="en-US" sz="900" dirty="0"/>
              <a:t>개씩 노출한다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6FCC21-7162-461C-873E-F61E096A6589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FA3C7A5-A7F6-437F-9475-7F02E2AF05DB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5BFF832-2ED5-4D60-AFA5-D55E145826C7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EF62D-E2DF-4464-8ABC-9AB2D6427FD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77AE97CF-FF5B-4619-AE96-B324AD608A6C}"/>
              </a:ext>
            </a:extLst>
          </p:cNvPr>
          <p:cNvGrpSpPr/>
          <p:nvPr/>
        </p:nvGrpSpPr>
        <p:grpSpPr>
          <a:xfrm>
            <a:off x="5744828" y="224504"/>
            <a:ext cx="4130955" cy="531596"/>
            <a:chOff x="9973237" y="231289"/>
            <a:chExt cx="2100665" cy="531596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9C473139-EC54-4A40-8B1F-2AA24B789CA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B415F8-2861-452B-B0BD-42678B599C6F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페이지는 카드 형식의 게시판으로 구성한다</a:t>
              </a:r>
              <a:r>
                <a:rPr lang="en-US" altLang="ko-KR" sz="900" dirty="0"/>
                <a:t>. </a:t>
              </a:r>
              <a:br>
                <a:rPr lang="en-US" altLang="ko-KR" sz="900" dirty="0"/>
              </a:br>
              <a:r>
                <a:rPr lang="ko-KR" altLang="en-US" sz="900" dirty="0"/>
                <a:t>한 개의 페이지에 </a:t>
              </a:r>
              <a:r>
                <a:rPr lang="en-US" altLang="ko-KR" sz="900" dirty="0"/>
                <a:t>7</a:t>
              </a:r>
              <a:r>
                <a:rPr lang="ko-KR" altLang="en-US" sz="900" dirty="0"/>
                <a:t>개를 표시한다</a:t>
              </a:r>
              <a:r>
                <a:rPr lang="en-US" altLang="ko-KR" sz="900" dirty="0"/>
                <a:t>.</a:t>
              </a:r>
              <a:br>
                <a:rPr lang="en-US" altLang="ko-KR" sz="900" dirty="0"/>
              </a:br>
              <a:r>
                <a:rPr lang="ko-KR" altLang="en-US" sz="900" dirty="0" err="1"/>
                <a:t>한줄에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4</a:t>
              </a:r>
              <a:r>
                <a:rPr lang="ko-KR" altLang="en-US" sz="900" dirty="0"/>
                <a:t>개의 이미지를 나열한다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BB46792-2C9F-467C-8DC3-F61DAB6981E8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4096F9E-930B-4B83-B1C1-13AA049F90D2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099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5E5418A6-C2A7-4CC4-B804-A4C6EECCDC76}"/>
              </a:ext>
            </a:extLst>
          </p:cNvPr>
          <p:cNvGrpSpPr/>
          <p:nvPr/>
        </p:nvGrpSpPr>
        <p:grpSpPr>
          <a:xfrm>
            <a:off x="2859399" y="3903834"/>
            <a:ext cx="2024414" cy="547660"/>
            <a:chOff x="2845523" y="4004920"/>
            <a:chExt cx="2024414" cy="54766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6223FEAB-E733-4B0B-812F-611063749F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6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523" y="4004920"/>
              <a:ext cx="1937274" cy="372428"/>
            </a:xfrm>
            <a:prstGeom prst="rect">
              <a:avLst/>
            </a:prstGeom>
          </p:spPr>
        </p:pic>
        <p:sp>
          <p:nvSpPr>
            <p:cNvPr id="2" name="화살표: 위쪽 1">
              <a:extLst>
                <a:ext uri="{FF2B5EF4-FFF2-40B4-BE49-F238E27FC236}">
                  <a16:creationId xmlns:a16="http://schemas.microsoft.com/office/drawing/2014/main" id="{F574FB85-1D64-4523-B832-C637440ACF9B}"/>
                </a:ext>
              </a:extLst>
            </p:cNvPr>
            <p:cNvSpPr/>
            <p:nvPr/>
          </p:nvSpPr>
          <p:spPr>
            <a:xfrm rot="20307538">
              <a:off x="4690572" y="4280078"/>
              <a:ext cx="170880" cy="272502"/>
            </a:xfrm>
            <a:prstGeom prst="upArrow">
              <a:avLst>
                <a:gd name="adj1" fmla="val 16848"/>
                <a:gd name="adj2" fmla="val 126639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그래픽 4" descr="댓글 중요">
              <a:extLst>
                <a:ext uri="{FF2B5EF4-FFF2-40B4-BE49-F238E27FC236}">
                  <a16:creationId xmlns:a16="http://schemas.microsoft.com/office/drawing/2014/main" id="{D1D13525-C8E0-4CFF-8529-D1BD2159D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79917" y="4052621"/>
              <a:ext cx="334243" cy="292975"/>
            </a:xfrm>
            <a:prstGeom prst="rect">
              <a:avLst/>
            </a:prstGeom>
          </p:spPr>
        </p:pic>
        <p:pic>
          <p:nvPicPr>
            <p:cNvPr id="7" name="그래픽 6" descr="책갈피">
              <a:extLst>
                <a:ext uri="{FF2B5EF4-FFF2-40B4-BE49-F238E27FC236}">
                  <a16:creationId xmlns:a16="http://schemas.microsoft.com/office/drawing/2014/main" id="{F73F5ADF-88EB-46AF-A193-4F7F252B03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192776" y="4049769"/>
              <a:ext cx="264869" cy="26486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E7E0F17-0C79-421D-8736-841599F70DE0}"/>
                </a:ext>
              </a:extLst>
            </p:cNvPr>
            <p:cNvSpPr txBox="1"/>
            <p:nvPr/>
          </p:nvSpPr>
          <p:spPr>
            <a:xfrm>
              <a:off x="3770667" y="4049869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2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E376D9-FA84-4422-AC58-69A36ABE0125}"/>
                </a:ext>
              </a:extLst>
            </p:cNvPr>
            <p:cNvSpPr txBox="1"/>
            <p:nvPr/>
          </p:nvSpPr>
          <p:spPr>
            <a:xfrm>
              <a:off x="4384906" y="4041296"/>
              <a:ext cx="485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: 3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94B71FE-C14E-463A-9C5A-F27C233F105E}"/>
              </a:ext>
            </a:extLst>
          </p:cNvPr>
          <p:cNvSpPr/>
          <p:nvPr/>
        </p:nvSpPr>
        <p:spPr>
          <a:xfrm>
            <a:off x="703279" y="2362160"/>
            <a:ext cx="1937275" cy="19117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BF991252-10EC-44CC-B45F-3B165A95E77D}"/>
              </a:ext>
            </a:extLst>
          </p:cNvPr>
          <p:cNvGrpSpPr/>
          <p:nvPr/>
        </p:nvGrpSpPr>
        <p:grpSpPr>
          <a:xfrm>
            <a:off x="7131869" y="2362158"/>
            <a:ext cx="1937275" cy="1911766"/>
            <a:chOff x="6995392" y="2178422"/>
            <a:chExt cx="2100665" cy="2092363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EAD31C8B-A548-4E0A-AD5E-F205FD12A0D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786D58E-B4BD-48C6-A8D0-598A8576EAC3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87" name="하트 86">
              <a:extLst>
                <a:ext uri="{FF2B5EF4-FFF2-40B4-BE49-F238E27FC236}">
                  <a16:creationId xmlns:a16="http://schemas.microsoft.com/office/drawing/2014/main" id="{406464E2-DC54-4DC1-84DD-29A87C64FAE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52C4F71-4B42-41CC-8F44-B25FB0356A3D}"/>
              </a:ext>
            </a:extLst>
          </p:cNvPr>
          <p:cNvGrpSpPr/>
          <p:nvPr/>
        </p:nvGrpSpPr>
        <p:grpSpPr>
          <a:xfrm>
            <a:off x="2856152" y="2362157"/>
            <a:ext cx="1937275" cy="1911766"/>
            <a:chOff x="6995392" y="2178422"/>
            <a:chExt cx="2100665" cy="2092363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1271578B-609A-484B-98D5-9481376465D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24D4E04-8E2F-4DB6-8C8B-81A3BAC5E29F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1" name="하트 90">
              <a:extLst>
                <a:ext uri="{FF2B5EF4-FFF2-40B4-BE49-F238E27FC236}">
                  <a16:creationId xmlns:a16="http://schemas.microsoft.com/office/drawing/2014/main" id="{89A6EE0C-DCC1-4399-B005-C9AC4BCED6F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7C990EDE-B66B-47E3-AAF9-925B4F63A2C0}"/>
              </a:ext>
            </a:extLst>
          </p:cNvPr>
          <p:cNvGrpSpPr/>
          <p:nvPr/>
        </p:nvGrpSpPr>
        <p:grpSpPr>
          <a:xfrm>
            <a:off x="4978996" y="2362156"/>
            <a:ext cx="1937275" cy="1911766"/>
            <a:chOff x="6995392" y="2178422"/>
            <a:chExt cx="2100665" cy="2092363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6F24316C-4B70-420D-9883-8C730CAE419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46DD1C4-1213-4BFF-BE3C-F8EC6AEA2E85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5" name="하트 94">
              <a:extLst>
                <a:ext uri="{FF2B5EF4-FFF2-40B4-BE49-F238E27FC236}">
                  <a16:creationId xmlns:a16="http://schemas.microsoft.com/office/drawing/2014/main" id="{A65D379C-A3A3-4F0B-99DC-84DC3FE369C1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A5AADC5-7587-43FA-BD7D-611D85AEBAD6}"/>
              </a:ext>
            </a:extLst>
          </p:cNvPr>
          <p:cNvGrpSpPr/>
          <p:nvPr/>
        </p:nvGrpSpPr>
        <p:grpSpPr>
          <a:xfrm>
            <a:off x="715895" y="4432526"/>
            <a:ext cx="1937275" cy="1911766"/>
            <a:chOff x="6995392" y="2178422"/>
            <a:chExt cx="2100665" cy="2092363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9F1BBA1E-01AC-4E68-906F-20A12A56001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5470B54-0256-40BF-A006-9E47EF89B07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99" name="하트 98">
              <a:extLst>
                <a:ext uri="{FF2B5EF4-FFF2-40B4-BE49-F238E27FC236}">
                  <a16:creationId xmlns:a16="http://schemas.microsoft.com/office/drawing/2014/main" id="{B8828416-6965-47AF-9D5F-4814B652FAE9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F8DF99CD-D29E-4B7F-B405-5140F3ED3960}"/>
              </a:ext>
            </a:extLst>
          </p:cNvPr>
          <p:cNvGrpSpPr/>
          <p:nvPr/>
        </p:nvGrpSpPr>
        <p:grpSpPr>
          <a:xfrm>
            <a:off x="7144485" y="4432524"/>
            <a:ext cx="1937275" cy="1911766"/>
            <a:chOff x="6995392" y="2178422"/>
            <a:chExt cx="2100665" cy="2092363"/>
          </a:xfrm>
        </p:grpSpPr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6E1DE486-519B-4E0A-9B35-DB4DD65F7678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FC2E17-5A7F-4714-87FA-9DFBD06DD5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3" name="하트 102">
              <a:extLst>
                <a:ext uri="{FF2B5EF4-FFF2-40B4-BE49-F238E27FC236}">
                  <a16:creationId xmlns:a16="http://schemas.microsoft.com/office/drawing/2014/main" id="{5A709942-4D08-4410-B05F-52362573663B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B7DE4E2F-5BDF-4464-A3C5-98A5DBD82F51}"/>
              </a:ext>
            </a:extLst>
          </p:cNvPr>
          <p:cNvGrpSpPr/>
          <p:nvPr/>
        </p:nvGrpSpPr>
        <p:grpSpPr>
          <a:xfrm>
            <a:off x="2868768" y="4432523"/>
            <a:ext cx="1937275" cy="1911766"/>
            <a:chOff x="6995392" y="2178422"/>
            <a:chExt cx="2100665" cy="2092363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1AA88DCE-D0F7-4860-B706-1074F3A10CFD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38288CD-866C-47A0-BB9E-2074CF3D16AE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07" name="하트 106">
              <a:extLst>
                <a:ext uri="{FF2B5EF4-FFF2-40B4-BE49-F238E27FC236}">
                  <a16:creationId xmlns:a16="http://schemas.microsoft.com/office/drawing/2014/main" id="{389B8350-2FDA-4CBB-A09F-3906344387D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83409E6D-C0FB-4652-AEF7-3FBBDBF74BB8}"/>
              </a:ext>
            </a:extLst>
          </p:cNvPr>
          <p:cNvGrpSpPr/>
          <p:nvPr/>
        </p:nvGrpSpPr>
        <p:grpSpPr>
          <a:xfrm>
            <a:off x="4991612" y="4432522"/>
            <a:ext cx="1937275" cy="1911766"/>
            <a:chOff x="6995392" y="2178422"/>
            <a:chExt cx="2100665" cy="2092363"/>
          </a:xfrm>
        </p:grpSpPr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98E33E2C-55C4-4BE4-9579-43B841F63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66D5931-0CAE-49A3-90F0-4E175BFBF98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111" name="하트 110">
              <a:extLst>
                <a:ext uri="{FF2B5EF4-FFF2-40B4-BE49-F238E27FC236}">
                  <a16:creationId xmlns:a16="http://schemas.microsoft.com/office/drawing/2014/main" id="{33B171EE-BC71-4F7C-8966-52A792CD3A9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2" name="더하기 기호 111">
            <a:extLst>
              <a:ext uri="{FF2B5EF4-FFF2-40B4-BE49-F238E27FC236}">
                <a16:creationId xmlns:a16="http://schemas.microsoft.com/office/drawing/2014/main" id="{74D2F73D-4EB9-43EE-A19F-11E2FBBE4307}"/>
              </a:ext>
            </a:extLst>
          </p:cNvPr>
          <p:cNvSpPr/>
          <p:nvPr/>
        </p:nvSpPr>
        <p:spPr>
          <a:xfrm>
            <a:off x="1352206" y="3001737"/>
            <a:ext cx="679315" cy="63260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0ADBCED-9E28-4ECE-8DAF-3636005C581D}"/>
              </a:ext>
            </a:extLst>
          </p:cNvPr>
          <p:cNvSpPr txBox="1"/>
          <p:nvPr/>
        </p:nvSpPr>
        <p:spPr>
          <a:xfrm>
            <a:off x="1285539" y="3766806"/>
            <a:ext cx="1025549" cy="391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6993572-BEA8-4EFC-A5C7-D7E9A203033A}"/>
              </a:ext>
            </a:extLst>
          </p:cNvPr>
          <p:cNvSpPr txBox="1"/>
          <p:nvPr/>
        </p:nvSpPr>
        <p:spPr>
          <a:xfrm>
            <a:off x="3837405" y="6383978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A2380E-A5DF-4EDB-BFDE-1377D7721B47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6C4933-A5E7-45EA-A08A-2B442333EAFF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257BD-D3CF-454E-964D-4702539DDDBB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C258F-4228-4CA5-91C5-B386CEB29F80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마우스 오버 시 댓글 숫자와 좋아요 숫자를 표시한다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8F9D1B6-BF5F-4B20-B51F-714A7FCF163D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945408A9-7E8F-4247-AB8B-E6D62001CBF5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9AF6F53-0C16-4914-BF44-12CE8D45C91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ED910AB5-C4D0-4E05-B0EB-185E762D6AA3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73C4A569-7529-4CEE-83DA-069437B01EF8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92A94D8-4E4B-449E-9172-AABD4A969C8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게시물 미리보기가 가능하도록 한다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A6C5D5D-50BC-4CAB-9F3C-77E2AE5323AE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CE66473-77E5-44CD-A068-4909393B4642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1E51A72-191D-47F9-A792-538B48DD847D}"/>
              </a:ext>
            </a:extLst>
          </p:cNvPr>
          <p:cNvGrpSpPr/>
          <p:nvPr/>
        </p:nvGrpSpPr>
        <p:grpSpPr>
          <a:xfrm>
            <a:off x="695325" y="1916679"/>
            <a:ext cx="8394440" cy="281852"/>
            <a:chOff x="695325" y="1916679"/>
            <a:chExt cx="8394440" cy="281852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6DF5B965-EFEE-4143-8C2A-7A616E19BD8B}"/>
                </a:ext>
              </a:extLst>
            </p:cNvPr>
            <p:cNvSpPr/>
            <p:nvPr/>
          </p:nvSpPr>
          <p:spPr>
            <a:xfrm>
              <a:off x="695325" y="1916679"/>
              <a:ext cx="590214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b="1" dirty="0">
                  <a:solidFill>
                    <a:schemeClr val="tx1"/>
                  </a:solidFill>
                </a:rPr>
                <a:t>정렬</a:t>
              </a:r>
            </a:p>
          </p:txBody>
        </p:sp>
        <p:sp>
          <p:nvSpPr>
            <p:cNvPr id="132" name="직사각형 131">
              <a:extLst>
                <a:ext uri="{FF2B5EF4-FFF2-40B4-BE49-F238E27FC236}">
                  <a16:creationId xmlns:a16="http://schemas.microsoft.com/office/drawing/2014/main" id="{411E9F37-9110-4AD2-90A0-3734236A84A3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011F4FB4-2347-4489-946A-F1DD82B96848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댓글많은순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D2022B32-AF08-4D12-B677-D59B741E0537}"/>
                </a:ext>
              </a:extLst>
            </p:cNvPr>
            <p:cNvSpPr/>
            <p:nvPr/>
          </p:nvSpPr>
          <p:spPr>
            <a:xfrm>
              <a:off x="2923965" y="1916679"/>
              <a:ext cx="616580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998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615971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1772388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81F16-2DD3-4B2B-AFEF-8E62F2333B04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D6885B-F9F3-446D-B7A3-A48E35EDFA2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47455-A2FD-46BC-AA6E-F8B000A39919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5C330-A3DE-48D2-B40F-8BDC0CB3E2DD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714A2C-D4BE-42C3-939F-F9C519E1032F}"/>
              </a:ext>
            </a:extLst>
          </p:cNvPr>
          <p:cNvSpPr txBox="1"/>
          <p:nvPr/>
        </p:nvSpPr>
        <p:spPr>
          <a:xfrm>
            <a:off x="9973237" y="898164"/>
            <a:ext cx="2039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신규 아이디어 등록 버튼을 누르면 아이디어를 등록할 수 있는 팝업 등록 페이지가 뜬다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제목을 별도로 상단에 입력한다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입력은 에디터 형식의 입력도구를 사용한다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텍스트 크기 </a:t>
            </a:r>
            <a:r>
              <a:rPr lang="en-US" altLang="ko-KR" sz="900" dirty="0"/>
              <a:t>/ </a:t>
            </a:r>
            <a:r>
              <a:rPr lang="ko-KR" altLang="en-US" sz="900" dirty="0"/>
              <a:t>폰트</a:t>
            </a:r>
            <a:r>
              <a:rPr lang="en-US" altLang="ko-KR" sz="900" dirty="0"/>
              <a:t> / </a:t>
            </a:r>
            <a:r>
              <a:rPr lang="ko-KR" altLang="en-US" sz="900" dirty="0"/>
              <a:t>타입을 조정하여 입력이 가능하도록 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이미지를 업로드할 수 있다</a:t>
            </a:r>
            <a:r>
              <a:rPr lang="en-US" altLang="ko-KR" sz="900" dirty="0"/>
              <a:t>. 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</a:rPr>
              <a:t>파일 </a:t>
            </a:r>
            <a:r>
              <a:rPr lang="en-US" altLang="ko-KR" sz="900" dirty="0">
                <a:solidFill>
                  <a:srgbClr val="FF0000"/>
                </a:solidFill>
              </a:rPr>
              <a:t>/ </a:t>
            </a:r>
            <a:r>
              <a:rPr lang="ko-KR" altLang="en-US" sz="900" dirty="0">
                <a:solidFill>
                  <a:srgbClr val="FF0000"/>
                </a:solidFill>
              </a:rPr>
              <a:t>동영상 업로드 기능은 협의 필요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54922E7-72A3-4804-A387-7AEA5ED6CFAE}"/>
              </a:ext>
            </a:extLst>
          </p:cNvPr>
          <p:cNvGrpSpPr/>
          <p:nvPr/>
        </p:nvGrpSpPr>
        <p:grpSpPr>
          <a:xfrm>
            <a:off x="1180929" y="1089026"/>
            <a:ext cx="6470806" cy="4334888"/>
            <a:chOff x="1180929" y="-126517"/>
            <a:chExt cx="6470806" cy="5382088"/>
          </a:xfrm>
        </p:grpSpPr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54687A7D-A3BD-4965-AE06-21A329E312A6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5D760-0910-4A78-8B1A-3093A68F6118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CD48C6-F95C-47D2-995D-E8E2408A73A2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66F7F59-9622-4B86-8233-F7C2274CAEB3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AB3E43-CC9C-4FEE-A7A0-8D1D6105E601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4C312CDA-F1E1-43D0-BF1E-FF9FB2B56C1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5E5EE55-BE4B-4B4B-A3B2-D6C75DFFFF7F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735362-FD1A-449F-9363-2E6A15967E4A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266F2F-9FF3-4F75-A39F-BE0C23676170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9E347873-6A4A-4583-A446-4070DC03E952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5C68E1-2274-42B0-8500-5128A55C1994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295107-11C2-40C7-825C-36A474812539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더하기 기호 79">
              <a:extLst>
                <a:ext uri="{FF2B5EF4-FFF2-40B4-BE49-F238E27FC236}">
                  <a16:creationId xmlns:a16="http://schemas.microsoft.com/office/drawing/2014/main" id="{39C352AB-332C-4A84-88CB-D5C78D8A15A7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F552CA-1A0D-495B-9990-8179294AE1AD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0A8371-FC27-49E1-B9BD-3DD6AC547F83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5382088"/>
              <a:chOff x="931857" y="665347"/>
              <a:chExt cx="6470806" cy="5382088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6F153F9-5496-4D3C-9586-CB452FA8AB5E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5382088"/>
                <a:chOff x="6995392" y="2060803"/>
                <a:chExt cx="1977976" cy="1903918"/>
              </a:xfrm>
              <a:solidFill>
                <a:schemeClr val="bg1"/>
              </a:solidFill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965F8B5-9ABE-46F5-8AAF-071FE542EEB9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1903918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CBDF8-6D72-4171-97C4-13333079B722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A9A1EA3-911E-4A90-99D8-7F71953B5AEB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직접 그린 이미지를 첨부해주시고 간단한 설명을 부탁 드려요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altLang="ko-KR" sz="11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텍스트입력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909F4CA-DA50-4BF9-AA68-2426DD93F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253588" y="4557232"/>
              <a:ext cx="2452717" cy="45855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올리기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5A2290CD-C4CD-48FD-AA4B-500376FA7DD5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5FCF1E-B991-48F3-B86A-A027BAFD32B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5999D3C-CE84-408E-80DC-A4E205AD1EB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B4B972-D3AC-4361-AF16-1964428DD805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1BB194E-DDA1-4DB9-8A6A-9550407BBCE8}"/>
              </a:ext>
            </a:extLst>
          </p:cNvPr>
          <p:cNvGrpSpPr/>
          <p:nvPr/>
        </p:nvGrpSpPr>
        <p:grpSpPr>
          <a:xfrm>
            <a:off x="5744828" y="224504"/>
            <a:ext cx="4130955" cy="670096"/>
            <a:chOff x="9973237" y="231289"/>
            <a:chExt cx="2100665" cy="67009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9238EC6-F510-4026-BE4B-0FD01F8B4B6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AFD64A-E36D-44EF-A865-93FEF3CFC1C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게시물 등록은 팝업으로 처리한다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게시판에는 텍스트 및 이미지를 등록할 수 있으며 </a:t>
              </a:r>
              <a:r>
                <a:rPr lang="ko-KR" altLang="en-US" sz="900" dirty="0" err="1"/>
                <a:t>텍스트틑</a:t>
              </a:r>
              <a:r>
                <a:rPr lang="ko-KR" altLang="en-US" sz="900" dirty="0"/>
                <a:t> 조정 가능하다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73365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615971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1772388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81F16-2DD3-4B2B-AFEF-8E62F2333B04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D6885B-F9F3-446D-B7A3-A48E35EDFA2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47455-A2FD-46BC-AA6E-F8B000A39919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5C330-A3DE-48D2-B40F-8BDC0CB3E2DD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714A2C-D4BE-42C3-939F-F9C519E1032F}"/>
              </a:ext>
            </a:extLst>
          </p:cNvPr>
          <p:cNvSpPr txBox="1"/>
          <p:nvPr/>
        </p:nvSpPr>
        <p:spPr>
          <a:xfrm>
            <a:off x="9973237" y="898164"/>
            <a:ext cx="2039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신규 아이디어 등록 버튼을 누르면 아이디어를 등록할 수 있는 팝업 등록 페이지가 뜬다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제목을 별도로 상단에 입력한다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입력은 에디터 형식의 입력도구를 사용한다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텍스트 크기 </a:t>
            </a:r>
            <a:r>
              <a:rPr lang="en-US" altLang="ko-KR" sz="900" dirty="0"/>
              <a:t>/ </a:t>
            </a:r>
            <a:r>
              <a:rPr lang="ko-KR" altLang="en-US" sz="900" dirty="0"/>
              <a:t>폰트</a:t>
            </a:r>
            <a:r>
              <a:rPr lang="en-US" altLang="ko-KR" sz="900" dirty="0"/>
              <a:t> / </a:t>
            </a:r>
            <a:r>
              <a:rPr lang="ko-KR" altLang="en-US" sz="900" dirty="0"/>
              <a:t>타입을 조정하여 입력이 가능하도록 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이미지를 업로드할 수 있다</a:t>
            </a:r>
            <a:r>
              <a:rPr lang="en-US" altLang="ko-KR" sz="900" dirty="0"/>
              <a:t>. 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rgbClr val="FF0000"/>
                </a:solidFill>
              </a:rPr>
              <a:t>파일 </a:t>
            </a:r>
            <a:r>
              <a:rPr lang="en-US" altLang="ko-KR" sz="900" dirty="0">
                <a:solidFill>
                  <a:srgbClr val="FF0000"/>
                </a:solidFill>
              </a:rPr>
              <a:t>/ </a:t>
            </a:r>
            <a:r>
              <a:rPr lang="ko-KR" altLang="en-US" sz="900" dirty="0">
                <a:solidFill>
                  <a:srgbClr val="FF0000"/>
                </a:solidFill>
              </a:rPr>
              <a:t>동영상 업로드 기능은 협의 필요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54922E7-72A3-4804-A387-7AEA5ED6CFAE}"/>
              </a:ext>
            </a:extLst>
          </p:cNvPr>
          <p:cNvGrpSpPr/>
          <p:nvPr/>
        </p:nvGrpSpPr>
        <p:grpSpPr>
          <a:xfrm>
            <a:off x="1180929" y="1089026"/>
            <a:ext cx="6470806" cy="4334888"/>
            <a:chOff x="1180929" y="-126517"/>
            <a:chExt cx="6470806" cy="5382088"/>
          </a:xfrm>
        </p:grpSpPr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54687A7D-A3BD-4965-AE06-21A329E312A6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5D760-0910-4A78-8B1A-3093A68F6118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CD48C6-F95C-47D2-995D-E8E2408A73A2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66F7F59-9622-4B86-8233-F7C2274CAEB3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AB3E43-CC9C-4FEE-A7A0-8D1D6105E601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4C312CDA-F1E1-43D0-BF1E-FF9FB2B56C1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5E5EE55-BE4B-4B4B-A3B2-D6C75DFFFF7F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735362-FD1A-449F-9363-2E6A15967E4A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266F2F-9FF3-4F75-A39F-BE0C23676170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9E347873-6A4A-4583-A446-4070DC03E952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5C68E1-2274-42B0-8500-5128A55C1994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295107-11C2-40C7-825C-36A474812539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더하기 기호 79">
              <a:extLst>
                <a:ext uri="{FF2B5EF4-FFF2-40B4-BE49-F238E27FC236}">
                  <a16:creationId xmlns:a16="http://schemas.microsoft.com/office/drawing/2014/main" id="{39C352AB-332C-4A84-88CB-D5C78D8A15A7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F552CA-1A0D-495B-9990-8179294AE1AD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0A8371-FC27-49E1-B9BD-3DD6AC547F83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5382088"/>
              <a:chOff x="931857" y="665347"/>
              <a:chExt cx="6470806" cy="5382088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6F153F9-5496-4D3C-9586-CB452FA8AB5E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5382088"/>
                <a:chOff x="6995392" y="2060803"/>
                <a:chExt cx="1977976" cy="1903918"/>
              </a:xfrm>
              <a:solidFill>
                <a:schemeClr val="bg1"/>
              </a:solidFill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965F8B5-9ABE-46F5-8AAF-071FE542EEB9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1903918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CBDF8-6D72-4171-97C4-13333079B722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A9A1EA3-911E-4A90-99D8-7F71953B5AEB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직접 그린 이미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텍스트입력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909F4CA-DA50-4BF9-AA68-2426DD93F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253588" y="4557232"/>
              <a:ext cx="2452717" cy="45855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올리기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5A2290CD-C4CD-48FD-AA4B-500376FA7DD5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5FCF1E-B991-48F3-B86A-A027BAFD32B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5999D3C-CE84-408E-80DC-A4E205AD1EB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B4B972-D3AC-4361-AF16-1964428DD805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1BB194E-DDA1-4DB9-8A6A-9550407BBCE8}"/>
              </a:ext>
            </a:extLst>
          </p:cNvPr>
          <p:cNvGrpSpPr/>
          <p:nvPr/>
        </p:nvGrpSpPr>
        <p:grpSpPr>
          <a:xfrm>
            <a:off x="5744828" y="224504"/>
            <a:ext cx="4130955" cy="670096"/>
            <a:chOff x="9973237" y="231289"/>
            <a:chExt cx="2100665" cy="67009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9238EC6-F510-4026-BE4B-0FD01F8B4B6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AFD64A-E36D-44EF-A865-93FEF3CFC1C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게시물 등록은 팝업으로 처리한다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게시판에는 텍스트 및 이미지를 등록할 수 있으며 </a:t>
              </a:r>
              <a:r>
                <a:rPr lang="ko-KR" altLang="en-US" sz="900" dirty="0" err="1"/>
                <a:t>텍스트틑</a:t>
              </a:r>
              <a:r>
                <a:rPr lang="ko-KR" altLang="en-US" sz="900" dirty="0"/>
                <a:t> 조정 가능하다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BF53D9F-C30B-4D75-982B-60AFE82EDA03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88CFD76-0DB6-4840-A7D8-A0D6F26FBB49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C789D6D-3B69-4343-954E-141BFC259A5F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3481FEC-AC78-43BE-BF67-2E2E504A8186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99B0F9F-3F38-4224-909B-96FE18B9F2F5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716AA6D-4156-4E79-8687-4B21F954C80B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B78513F-B6EF-4AC4-9FEF-BCB428495B08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44CC7FF-558C-4F69-8D3B-70404B4858A7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1D3C70A-E856-47CD-A93A-94981B442715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AF51509-A7F7-463B-9E6C-6ACB0920BF3B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9760A4A-CDB3-44E9-9C84-7EC57963FC0A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DF0BF-C47D-40FF-B1DA-B6403408DDBC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362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</a:rPr>
              <a:t>정렬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615971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1772388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581F16-2DD3-4B2B-AFEF-8E62F2333B04}"/>
              </a:ext>
            </a:extLst>
          </p:cNvPr>
          <p:cNvSpPr txBox="1"/>
          <p:nvPr/>
        </p:nvSpPr>
        <p:spPr>
          <a:xfrm>
            <a:off x="3824789" y="6640764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3D6885B-F9F3-446D-B7A3-A48E35EDFA23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2947455-A2FD-46BC-AA6E-F8B000A39919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25C330-A3DE-48D2-B40F-8BDC0CB3E2DD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714A2C-D4BE-42C3-939F-F9C519E1032F}"/>
              </a:ext>
            </a:extLst>
          </p:cNvPr>
          <p:cNvSpPr txBox="1"/>
          <p:nvPr/>
        </p:nvSpPr>
        <p:spPr>
          <a:xfrm>
            <a:off x="9973237" y="898164"/>
            <a:ext cx="2039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제목 입력은 필수항목으로 한다</a:t>
            </a:r>
            <a:r>
              <a:rPr lang="en-US" altLang="ko-KR" sz="900" dirty="0"/>
              <a:t>.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54922E7-72A3-4804-A387-7AEA5ED6CFAE}"/>
              </a:ext>
            </a:extLst>
          </p:cNvPr>
          <p:cNvGrpSpPr/>
          <p:nvPr/>
        </p:nvGrpSpPr>
        <p:grpSpPr>
          <a:xfrm>
            <a:off x="1180929" y="1089026"/>
            <a:ext cx="6470806" cy="4334888"/>
            <a:chOff x="1180929" y="-126517"/>
            <a:chExt cx="6470806" cy="5382088"/>
          </a:xfrm>
        </p:grpSpPr>
        <p:sp>
          <p:nvSpPr>
            <p:cNvPr id="12" name="화살표: 갈매기형 수장 11">
              <a:extLst>
                <a:ext uri="{FF2B5EF4-FFF2-40B4-BE49-F238E27FC236}">
                  <a16:creationId xmlns:a16="http://schemas.microsoft.com/office/drawing/2014/main" id="{54687A7D-A3BD-4965-AE06-21A329E312A6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75D760-0910-4A78-8B1A-3093A68F6118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FCD48C6-F95C-47D2-995D-E8E2408A73A2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D66F7F59-9622-4B86-8233-F7C2274CAEB3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CAB3E43-CC9C-4FEE-A7A0-8D1D6105E601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37" name="하트 36">
                <a:extLst>
                  <a:ext uri="{FF2B5EF4-FFF2-40B4-BE49-F238E27FC236}">
                    <a16:creationId xmlns:a16="http://schemas.microsoft.com/office/drawing/2014/main" id="{4C312CDA-F1E1-43D0-BF1E-FF9FB2B56C13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5E5EE55-BE4B-4B4B-A3B2-D6C75DFFFF7F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6735362-FD1A-449F-9363-2E6A15967E4A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266F2F-9FF3-4F75-A39F-BE0C23676170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41" name="하트 40">
                <a:extLst>
                  <a:ext uri="{FF2B5EF4-FFF2-40B4-BE49-F238E27FC236}">
                    <a16:creationId xmlns:a16="http://schemas.microsoft.com/office/drawing/2014/main" id="{9E347873-6A4A-4583-A446-4070DC03E952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85C68E1-2274-42B0-8500-5128A55C1994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8C295107-11C2-40C7-825C-36A474812539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더하기 기호 79">
              <a:extLst>
                <a:ext uri="{FF2B5EF4-FFF2-40B4-BE49-F238E27FC236}">
                  <a16:creationId xmlns:a16="http://schemas.microsoft.com/office/drawing/2014/main" id="{39C352AB-332C-4A84-88CB-D5C78D8A15A7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F552CA-1A0D-495B-9990-8179294AE1AD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80A8371-FC27-49E1-B9BD-3DD6AC547F83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5382088"/>
              <a:chOff x="931857" y="665347"/>
              <a:chExt cx="6470806" cy="5382088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36F153F9-5496-4D3C-9586-CB452FA8AB5E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5382088"/>
                <a:chOff x="6995392" y="2060803"/>
                <a:chExt cx="1977976" cy="1903918"/>
              </a:xfrm>
              <a:solidFill>
                <a:schemeClr val="bg1"/>
              </a:solidFill>
            </p:grpSpPr>
            <p:sp>
              <p:nvSpPr>
                <p:cNvPr id="83" name="직사각형 82">
                  <a:extLst>
                    <a:ext uri="{FF2B5EF4-FFF2-40B4-BE49-F238E27FC236}">
                      <a16:creationId xmlns:a16="http://schemas.microsoft.com/office/drawing/2014/main" id="{2965F8B5-9ABE-46F5-8AAF-071FE542EEB9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1903918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22BCBDF8-6D72-4171-97C4-13333079B722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BA9A1EA3-911E-4A90-99D8-7F71953B5AEB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직접 그린 이미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텍스트입력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909F4CA-DA50-4BF9-AA68-2426DD93FB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253588" y="4557232"/>
              <a:ext cx="2452717" cy="45855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올리기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5A2290CD-C4CD-48FD-AA4B-500376FA7DD5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E45FCF1E-B991-48F3-B86A-A027BAFD32BC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85999D3C-CE84-408E-80DC-A4E205AD1EB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3B4B972-D3AC-4361-AF16-1964428DD805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B1BB194E-DDA1-4DB9-8A6A-9550407BBCE8}"/>
              </a:ext>
            </a:extLst>
          </p:cNvPr>
          <p:cNvGrpSpPr/>
          <p:nvPr/>
        </p:nvGrpSpPr>
        <p:grpSpPr>
          <a:xfrm>
            <a:off x="5744828" y="224504"/>
            <a:ext cx="4130955" cy="670096"/>
            <a:chOff x="9973237" y="231289"/>
            <a:chExt cx="2100665" cy="670096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9238EC6-F510-4026-BE4B-0FD01F8B4B6F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B4AFD64A-E36D-44EF-A865-93FEF3CFC1CB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게시물 등록은 팝업으로 처리한다</a:t>
              </a:r>
              <a:r>
                <a:rPr lang="en-US" altLang="ko-KR" sz="900" dirty="0"/>
                <a:t>.</a:t>
              </a:r>
            </a:p>
            <a:p>
              <a:r>
                <a:rPr lang="ko-KR" altLang="en-US" sz="900" dirty="0"/>
                <a:t>게시판에는 텍스트 및 이미지를 등록할 수 있으며 </a:t>
              </a:r>
              <a:r>
                <a:rPr lang="ko-KR" altLang="en-US" sz="900" dirty="0" err="1"/>
                <a:t>텍스트틑</a:t>
              </a:r>
              <a:r>
                <a:rPr lang="ko-KR" altLang="en-US" sz="900" dirty="0"/>
                <a:t> 조정 가능하다</a:t>
              </a:r>
              <a:r>
                <a:rPr lang="en-US" altLang="ko-KR" sz="900" dirty="0"/>
                <a:t>.</a:t>
              </a:r>
            </a:p>
            <a:p>
              <a:endParaRPr lang="en-US" altLang="ko-KR" sz="9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BF53D9F-C30B-4D75-982B-60AFE82EDA03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A88CFD76-0DB6-4840-A7D8-A0D6F26FBB49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4C789D6D-3B69-4343-954E-141BFC259A5F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23481FEC-AC78-43BE-BF67-2E2E504A8186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899B0F9F-3F38-4224-909B-96FE18B9F2F5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4716AA6D-4156-4E79-8687-4B21F954C80B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AB78513F-B6EF-4AC4-9FEF-BCB428495B08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B44CC7FF-558C-4F69-8D3B-70404B4858A7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D1D3C70A-E856-47CD-A93A-94981B442715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AF51509-A7F7-463B-9E6C-6ACB0920BF3B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9760A4A-CDB3-44E9-9C84-7EC57963FC0A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4DF0BF-C47D-40FF-B1DA-B6403408DDBC}"/>
              </a:ext>
            </a:extLst>
          </p:cNvPr>
          <p:cNvSpPr/>
          <p:nvPr/>
        </p:nvSpPr>
        <p:spPr>
          <a:xfrm>
            <a:off x="1409967" y="4020574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아래와 같아요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D07B14-3284-4E2B-BF21-8E665C9904C9}"/>
              </a:ext>
            </a:extLst>
          </p:cNvPr>
          <p:cNvSpPr/>
          <p:nvPr/>
        </p:nvSpPr>
        <p:spPr>
          <a:xfrm>
            <a:off x="3250366" y="1862186"/>
            <a:ext cx="3637972" cy="98863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제목이 입력되지 않았습니다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0880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28F28B0-D40C-4DCA-AB7F-4358E2779BB7}"/>
              </a:ext>
            </a:extLst>
          </p:cNvPr>
          <p:cNvSpPr/>
          <p:nvPr/>
        </p:nvSpPr>
        <p:spPr>
          <a:xfrm>
            <a:off x="703279" y="2266572"/>
            <a:ext cx="1937275" cy="21029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6D88E3-8913-466E-9A96-4ADB0E6E8BA3}"/>
              </a:ext>
            </a:extLst>
          </p:cNvPr>
          <p:cNvGrpSpPr/>
          <p:nvPr/>
        </p:nvGrpSpPr>
        <p:grpSpPr>
          <a:xfrm>
            <a:off x="7131869" y="2266570"/>
            <a:ext cx="1937275" cy="2102943"/>
            <a:chOff x="6995392" y="2178422"/>
            <a:chExt cx="2100665" cy="209236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F805BC77-CCE3-4CE8-B441-CE5A9ECF9816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E29D11-0E40-4E47-8404-46E5CD0D333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3" name="하트 32">
              <a:extLst>
                <a:ext uri="{FF2B5EF4-FFF2-40B4-BE49-F238E27FC236}">
                  <a16:creationId xmlns:a16="http://schemas.microsoft.com/office/drawing/2014/main" id="{51D83B65-EB7A-4885-A9FE-8FCF1FF41DF8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FCD48C6-F95C-47D2-995D-E8E2408A73A2}"/>
              </a:ext>
            </a:extLst>
          </p:cNvPr>
          <p:cNvGrpSpPr/>
          <p:nvPr/>
        </p:nvGrpSpPr>
        <p:grpSpPr>
          <a:xfrm>
            <a:off x="2856152" y="2266569"/>
            <a:ext cx="1937275" cy="2102943"/>
            <a:chOff x="6995392" y="2178422"/>
            <a:chExt cx="2100665" cy="2092363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66F7F59-9622-4B86-8233-F7C2274CAEB3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AB3E43-CC9C-4FEE-A7A0-8D1D6105E601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37" name="하트 36">
              <a:extLst>
                <a:ext uri="{FF2B5EF4-FFF2-40B4-BE49-F238E27FC236}">
                  <a16:creationId xmlns:a16="http://schemas.microsoft.com/office/drawing/2014/main" id="{4C312CDA-F1E1-43D0-BF1E-FF9FB2B56C1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C5E5EE55-BE4B-4B4B-A3B2-D6C75DFFFF7F}"/>
              </a:ext>
            </a:extLst>
          </p:cNvPr>
          <p:cNvGrpSpPr/>
          <p:nvPr/>
        </p:nvGrpSpPr>
        <p:grpSpPr>
          <a:xfrm>
            <a:off x="4978996" y="2266568"/>
            <a:ext cx="1937275" cy="2102943"/>
            <a:chOff x="6995392" y="2178422"/>
            <a:chExt cx="2100665" cy="209236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6735362-FD1A-449F-9363-2E6A15967E4A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266F2F-9FF3-4F75-A39F-BE0C23676170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1" name="하트 40">
              <a:extLst>
                <a:ext uri="{FF2B5EF4-FFF2-40B4-BE49-F238E27FC236}">
                  <a16:creationId xmlns:a16="http://schemas.microsoft.com/office/drawing/2014/main" id="{9E347873-6A4A-4583-A446-4070DC03E952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5F1DCF1-718E-40E9-B0F2-9B394F7558E1}"/>
              </a:ext>
            </a:extLst>
          </p:cNvPr>
          <p:cNvGrpSpPr/>
          <p:nvPr/>
        </p:nvGrpSpPr>
        <p:grpSpPr>
          <a:xfrm>
            <a:off x="715895" y="4532472"/>
            <a:ext cx="1937275" cy="2102943"/>
            <a:chOff x="6995392" y="2178422"/>
            <a:chExt cx="2100665" cy="2092363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6E9375C-B904-4759-A632-FF0E544E30C4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140A72D-5672-44DD-B5F0-8E3FA1AC9E9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5" name="하트 44">
              <a:extLst>
                <a:ext uri="{FF2B5EF4-FFF2-40B4-BE49-F238E27FC236}">
                  <a16:creationId xmlns:a16="http://schemas.microsoft.com/office/drawing/2014/main" id="{F94FE8BC-F9EE-4C84-9115-D9EFE8E3CA2F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9DB10863-4B1E-40CA-B0E3-DB66BD4D3F58}"/>
              </a:ext>
            </a:extLst>
          </p:cNvPr>
          <p:cNvGrpSpPr/>
          <p:nvPr/>
        </p:nvGrpSpPr>
        <p:grpSpPr>
          <a:xfrm>
            <a:off x="7144485" y="4532470"/>
            <a:ext cx="1937275" cy="2102943"/>
            <a:chOff x="6995392" y="2178422"/>
            <a:chExt cx="2100665" cy="2092363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441CEC2-A04E-4E7D-BA4C-5060D36EE4A9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D49F8C6-524B-4629-B18B-95BA90C28C52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49" name="하트 48">
              <a:extLst>
                <a:ext uri="{FF2B5EF4-FFF2-40B4-BE49-F238E27FC236}">
                  <a16:creationId xmlns:a16="http://schemas.microsoft.com/office/drawing/2014/main" id="{841BBEBB-988F-4E9A-B70E-1A7D5C2221A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AB748654-6EC3-4D4B-8F75-24B2449F5C73}"/>
              </a:ext>
            </a:extLst>
          </p:cNvPr>
          <p:cNvGrpSpPr/>
          <p:nvPr/>
        </p:nvGrpSpPr>
        <p:grpSpPr>
          <a:xfrm>
            <a:off x="2868768" y="4532469"/>
            <a:ext cx="1937275" cy="2102943"/>
            <a:chOff x="6995392" y="2178422"/>
            <a:chExt cx="2100665" cy="2092363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D2604A97-2B86-4B51-BAF7-3625FC83EB5F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545C9F0-1881-4200-B527-66C2736A0F68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3" name="하트 52">
              <a:extLst>
                <a:ext uri="{FF2B5EF4-FFF2-40B4-BE49-F238E27FC236}">
                  <a16:creationId xmlns:a16="http://schemas.microsoft.com/office/drawing/2014/main" id="{21E9E594-7DBA-4A59-A29A-141D2C441303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1C20891-5FFC-4D09-8C0D-64BB99117BC2}"/>
              </a:ext>
            </a:extLst>
          </p:cNvPr>
          <p:cNvGrpSpPr/>
          <p:nvPr/>
        </p:nvGrpSpPr>
        <p:grpSpPr>
          <a:xfrm>
            <a:off x="4991612" y="4532468"/>
            <a:ext cx="1937275" cy="2102943"/>
            <a:chOff x="6995392" y="2178422"/>
            <a:chExt cx="2100665" cy="2092363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2143A2D-62AF-45DB-834F-C1F8CE2F7B9E}"/>
                </a:ext>
              </a:extLst>
            </p:cNvPr>
            <p:cNvSpPr/>
            <p:nvPr/>
          </p:nvSpPr>
          <p:spPr>
            <a:xfrm>
              <a:off x="6995392" y="2178422"/>
              <a:ext cx="2100665" cy="209236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4DEDA92-63F4-4A7D-AA82-8D4D5B5BF10A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42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이미지</a:t>
              </a:r>
            </a:p>
          </p:txBody>
        </p:sp>
        <p:sp>
          <p:nvSpPr>
            <p:cNvPr id="57" name="하트 56">
              <a:extLst>
                <a:ext uri="{FF2B5EF4-FFF2-40B4-BE49-F238E27FC236}">
                  <a16:creationId xmlns:a16="http://schemas.microsoft.com/office/drawing/2014/main" id="{87D1F89E-501D-45D5-BCC5-C5440BE16D2A}"/>
                </a:ext>
              </a:extLst>
            </p:cNvPr>
            <p:cNvSpPr/>
            <p:nvPr/>
          </p:nvSpPr>
          <p:spPr>
            <a:xfrm>
              <a:off x="8820108" y="4039454"/>
              <a:ext cx="153632" cy="123574"/>
            </a:xfrm>
            <a:prstGeom prst="hear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8EA67160-9BB5-471E-B523-BB76023783D2}"/>
              </a:ext>
            </a:extLst>
          </p:cNvPr>
          <p:cNvSpPr/>
          <p:nvPr/>
        </p:nvSpPr>
        <p:spPr>
          <a:xfrm>
            <a:off x="695325" y="1916679"/>
            <a:ext cx="590214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>
                <a:solidFill>
                  <a:schemeClr val="tx1"/>
                </a:solidFill>
              </a:rPr>
              <a:t>10</a:t>
            </a:r>
            <a:r>
              <a:rPr lang="ko-KR" altLang="en-US" sz="1050" b="1" dirty="0">
                <a:solidFill>
                  <a:schemeClr val="tx1"/>
                </a:solidFill>
              </a:rPr>
              <a:t>개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85C68E1-2274-42B0-8500-5128A55C1994}"/>
              </a:ext>
            </a:extLst>
          </p:cNvPr>
          <p:cNvSpPr/>
          <p:nvPr/>
        </p:nvSpPr>
        <p:spPr>
          <a:xfrm>
            <a:off x="1285539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tx1"/>
                </a:solidFill>
              </a:rPr>
              <a:t>신규등록순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C295107-11C2-40C7-825C-36A474812539}"/>
              </a:ext>
            </a:extLst>
          </p:cNvPr>
          <p:cNvSpPr/>
          <p:nvPr/>
        </p:nvSpPr>
        <p:spPr>
          <a:xfrm>
            <a:off x="2101024" y="1916679"/>
            <a:ext cx="812650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리뷰많은순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8AE42C6-FAA6-4AF3-A3C8-2AF610BB1C61}"/>
              </a:ext>
            </a:extLst>
          </p:cNvPr>
          <p:cNvSpPr/>
          <p:nvPr/>
        </p:nvSpPr>
        <p:spPr>
          <a:xfrm>
            <a:off x="2923965" y="1916679"/>
            <a:ext cx="5176543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9EDE4573-D800-4CAC-B1E3-C1BB39CDE2AF}"/>
              </a:ext>
            </a:extLst>
          </p:cNvPr>
          <p:cNvSpPr/>
          <p:nvPr/>
        </p:nvSpPr>
        <p:spPr>
          <a:xfrm>
            <a:off x="7309372" y="1916679"/>
            <a:ext cx="791135" cy="28185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40</a:t>
            </a:r>
            <a:r>
              <a:rPr lang="ko-KR" altLang="en-US" sz="800" dirty="0" err="1">
                <a:solidFill>
                  <a:schemeClr val="tx1"/>
                </a:solidFill>
              </a:rPr>
              <a:t>개씩보기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550564D-DC39-41C3-8291-7ABAE3169B89}"/>
              </a:ext>
            </a:extLst>
          </p:cNvPr>
          <p:cNvSpPr/>
          <p:nvPr/>
        </p:nvSpPr>
        <p:spPr>
          <a:xfrm>
            <a:off x="8116643" y="1946139"/>
            <a:ext cx="217105" cy="237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7" name="화살표: 갈매기형 수장 66">
            <a:extLst>
              <a:ext uri="{FF2B5EF4-FFF2-40B4-BE49-F238E27FC236}">
                <a16:creationId xmlns:a16="http://schemas.microsoft.com/office/drawing/2014/main" id="{2C72D626-7220-4200-AB39-5DE5E06DDB40}"/>
              </a:ext>
            </a:extLst>
          </p:cNvPr>
          <p:cNvSpPr/>
          <p:nvPr/>
        </p:nvSpPr>
        <p:spPr>
          <a:xfrm rot="5400000">
            <a:off x="8167551" y="2005284"/>
            <a:ext cx="104396" cy="107685"/>
          </a:xfrm>
          <a:prstGeom prst="chevron">
            <a:avLst>
              <a:gd name="adj" fmla="val 73226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CD22EA-F7A9-4931-B701-7AC8EEA18FBC}"/>
              </a:ext>
            </a:extLst>
          </p:cNvPr>
          <p:cNvSpPr/>
          <p:nvPr/>
        </p:nvSpPr>
        <p:spPr>
          <a:xfrm>
            <a:off x="8344039" y="1892786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2C12CF0-2C50-45F1-B5EE-B7235AFB540A}"/>
              </a:ext>
            </a:extLst>
          </p:cNvPr>
          <p:cNvSpPr/>
          <p:nvPr/>
        </p:nvSpPr>
        <p:spPr>
          <a:xfrm>
            <a:off x="8737706" y="1893374"/>
            <a:ext cx="343059" cy="31601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BAE71DAA-84F0-4A86-8121-C673B0BE3E66}"/>
              </a:ext>
            </a:extLst>
          </p:cNvPr>
          <p:cNvSpPr/>
          <p:nvPr/>
        </p:nvSpPr>
        <p:spPr>
          <a:xfrm>
            <a:off x="8777233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4567CCC-EFA2-4C32-BF0B-3F00A9DDDA90}"/>
              </a:ext>
            </a:extLst>
          </p:cNvPr>
          <p:cNvSpPr/>
          <p:nvPr/>
        </p:nvSpPr>
        <p:spPr>
          <a:xfrm>
            <a:off x="8777233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26D3008-DF73-4D80-8A17-2E9AF740D4FD}"/>
              </a:ext>
            </a:extLst>
          </p:cNvPr>
          <p:cNvSpPr/>
          <p:nvPr/>
        </p:nvSpPr>
        <p:spPr>
          <a:xfrm>
            <a:off x="8399657" y="194317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34984C3-3FDB-4446-845D-7F4C46563825}"/>
              </a:ext>
            </a:extLst>
          </p:cNvPr>
          <p:cNvSpPr/>
          <p:nvPr/>
        </p:nvSpPr>
        <p:spPr>
          <a:xfrm>
            <a:off x="8515570" y="1943170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B57B2A72-EBCF-4674-99B3-30156000EFBA}"/>
              </a:ext>
            </a:extLst>
          </p:cNvPr>
          <p:cNvSpPr/>
          <p:nvPr/>
        </p:nvSpPr>
        <p:spPr>
          <a:xfrm>
            <a:off x="8399657" y="2069762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4BF9F05-413F-4D24-9475-F5046BDC84A0}"/>
              </a:ext>
            </a:extLst>
          </p:cNvPr>
          <p:cNvSpPr/>
          <p:nvPr/>
        </p:nvSpPr>
        <p:spPr>
          <a:xfrm>
            <a:off x="8515569" y="2069761"/>
            <a:ext cx="77787" cy="8312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26222856-6F28-4104-85D1-EE1E741814D5}"/>
              </a:ext>
            </a:extLst>
          </p:cNvPr>
          <p:cNvCxnSpPr>
            <a:cxnSpLocks/>
          </p:cNvCxnSpPr>
          <p:nvPr/>
        </p:nvCxnSpPr>
        <p:spPr>
          <a:xfrm>
            <a:off x="8887820" y="1948549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8A996607-8ECF-4E86-8A43-EADCEA6BBA33}"/>
              </a:ext>
            </a:extLst>
          </p:cNvPr>
          <p:cNvCxnSpPr>
            <a:cxnSpLocks/>
          </p:cNvCxnSpPr>
          <p:nvPr/>
        </p:nvCxnSpPr>
        <p:spPr>
          <a:xfrm>
            <a:off x="8889613" y="1998751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E7E8DA2A-5555-4646-BE34-A227C7C75508}"/>
              </a:ext>
            </a:extLst>
          </p:cNvPr>
          <p:cNvCxnSpPr>
            <a:cxnSpLocks/>
          </p:cNvCxnSpPr>
          <p:nvPr/>
        </p:nvCxnSpPr>
        <p:spPr>
          <a:xfrm>
            <a:off x="8894994" y="2068675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12575D73-121D-4227-A3B0-145C2E89026F}"/>
              </a:ext>
            </a:extLst>
          </p:cNvPr>
          <p:cNvCxnSpPr>
            <a:cxnSpLocks/>
          </p:cNvCxnSpPr>
          <p:nvPr/>
        </p:nvCxnSpPr>
        <p:spPr>
          <a:xfrm>
            <a:off x="8896787" y="2118877"/>
            <a:ext cx="13757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더하기 기호 79">
            <a:extLst>
              <a:ext uri="{FF2B5EF4-FFF2-40B4-BE49-F238E27FC236}">
                <a16:creationId xmlns:a16="http://schemas.microsoft.com/office/drawing/2014/main" id="{39C352AB-332C-4A84-88CB-D5C78D8A15A7}"/>
              </a:ext>
            </a:extLst>
          </p:cNvPr>
          <p:cNvSpPr/>
          <p:nvPr/>
        </p:nvSpPr>
        <p:spPr>
          <a:xfrm>
            <a:off x="1352206" y="2970107"/>
            <a:ext cx="679315" cy="695864"/>
          </a:xfrm>
          <a:prstGeom prst="mathPlus">
            <a:avLst>
              <a:gd name="adj1" fmla="val 992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F552CA-1A0D-495B-9990-8179294AE1AD}"/>
              </a:ext>
            </a:extLst>
          </p:cNvPr>
          <p:cNvSpPr txBox="1"/>
          <p:nvPr/>
        </p:nvSpPr>
        <p:spPr>
          <a:xfrm>
            <a:off x="1285539" y="3747220"/>
            <a:ext cx="10255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아이디어 </a:t>
            </a:r>
            <a:br>
              <a:rPr lang="en-US" altLang="ko-KR" sz="11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ko-KR" altLang="en-US" sz="1100" dirty="0">
                <a:solidFill>
                  <a:schemeClr val="bg2">
                    <a:lumMod val="50000"/>
                  </a:schemeClr>
                </a:solidFill>
              </a:rPr>
              <a:t>올리기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B026AC8-1F3A-45FC-8502-53A27466E323}"/>
              </a:ext>
            </a:extLst>
          </p:cNvPr>
          <p:cNvGrpSpPr/>
          <p:nvPr/>
        </p:nvGrpSpPr>
        <p:grpSpPr>
          <a:xfrm>
            <a:off x="1524071" y="952934"/>
            <a:ext cx="6470806" cy="2777702"/>
            <a:chOff x="1479981" y="816643"/>
            <a:chExt cx="6470806" cy="2777702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6F153F9-5496-4D3C-9586-CB452FA8AB5E}"/>
                </a:ext>
              </a:extLst>
            </p:cNvPr>
            <p:cNvGrpSpPr/>
            <p:nvPr/>
          </p:nvGrpSpPr>
          <p:grpSpPr>
            <a:xfrm>
              <a:off x="1479981" y="816643"/>
              <a:ext cx="6470806" cy="2777702"/>
              <a:chOff x="6995392" y="2060803"/>
              <a:chExt cx="1977976" cy="2209982"/>
            </a:xfrm>
            <a:solidFill>
              <a:schemeClr val="bg1"/>
            </a:solidFill>
          </p:grpSpPr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2965F8B5-9ABE-46F5-8AAF-071FE542EEB9}"/>
                  </a:ext>
                </a:extLst>
              </p:cNvPr>
              <p:cNvSpPr/>
              <p:nvPr/>
            </p:nvSpPr>
            <p:spPr>
              <a:xfrm>
                <a:off x="6995392" y="2060803"/>
                <a:ext cx="1977976" cy="2209982"/>
              </a:xfrm>
              <a:prstGeom prst="rect">
                <a:avLst/>
              </a:prstGeom>
              <a:grp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22BCBDF8-6D72-4171-97C4-13333079B722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10127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endParaRPr lang="ko-KR" altLang="en-US" sz="11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99EC47-BB8A-41C9-B740-7AE7A7212699}"/>
                </a:ext>
              </a:extLst>
            </p:cNvPr>
            <p:cNvSpPr txBox="1"/>
            <p:nvPr/>
          </p:nvSpPr>
          <p:spPr>
            <a:xfrm>
              <a:off x="3520854" y="3008085"/>
              <a:ext cx="2452717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확인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A4A5F0-67BA-4E88-BE0E-33A62F3ABF2C}"/>
                </a:ext>
              </a:extLst>
            </p:cNvPr>
            <p:cNvSpPr/>
            <p:nvPr/>
          </p:nvSpPr>
          <p:spPr>
            <a:xfrm>
              <a:off x="3564225" y="906683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아이디어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BA40B3-283D-4754-8EDF-1BBBC43CC40E}"/>
                </a:ext>
              </a:extLst>
            </p:cNvPr>
            <p:cNvSpPr/>
            <p:nvPr/>
          </p:nvSpPr>
          <p:spPr>
            <a:xfrm>
              <a:off x="3520854" y="1777940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등록되었습니다</a:t>
              </a:r>
              <a:r>
                <a:rPr lang="en-US" altLang="ko-KR" sz="1400" dirty="0">
                  <a:solidFill>
                    <a:schemeClr val="tx1"/>
                  </a:solidFill>
                </a:rPr>
                <a:t>,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DA30A512-AF3D-4664-8346-9AD22B58296B}"/>
              </a:ext>
            </a:extLst>
          </p:cNvPr>
          <p:cNvGrpSpPr/>
          <p:nvPr/>
        </p:nvGrpSpPr>
        <p:grpSpPr>
          <a:xfrm>
            <a:off x="4770833" y="234086"/>
            <a:ext cx="888108" cy="509194"/>
            <a:chOff x="9973237" y="231289"/>
            <a:chExt cx="2100665" cy="50919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AA6B494D-05F5-4523-A84C-720861D2A0C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8E93BDB-20F4-4242-873A-35A0F83E7109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5FE22CF6-5A5A-4931-839C-6C0F2D7E31B3}"/>
              </a:ext>
            </a:extLst>
          </p:cNvPr>
          <p:cNvGrpSpPr/>
          <p:nvPr/>
        </p:nvGrpSpPr>
        <p:grpSpPr>
          <a:xfrm>
            <a:off x="5744828" y="224504"/>
            <a:ext cx="4130955" cy="509194"/>
            <a:chOff x="9973237" y="231289"/>
            <a:chExt cx="2100665" cy="509194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333E7AC-FD11-44C0-9CF0-88969A179DCC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78B8DF0-D8CE-44F2-A3CF-ED96B27CA389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아이디어 등록 이 완료되면 팝업으로 알린다</a:t>
              </a:r>
              <a:r>
                <a:rPr lang="en-US" altLang="ko-KR" sz="900" dirty="0"/>
                <a:t>.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94EE79-A3FB-406C-9743-590288CA6511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67A49B3-F7A4-4A6C-A00A-5B871567EEC2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9E0067-F27A-474A-A062-BB83507F1D3E}"/>
              </a:ext>
            </a:extLst>
          </p:cNvPr>
          <p:cNvSpPr txBox="1"/>
          <p:nvPr/>
        </p:nvSpPr>
        <p:spPr>
          <a:xfrm>
            <a:off x="9973237" y="898164"/>
            <a:ext cx="203989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등록 완료 </a:t>
            </a:r>
            <a:r>
              <a:rPr lang="ko-KR" altLang="en-US" sz="900" dirty="0" err="1"/>
              <a:t>팝업창</a:t>
            </a:r>
            <a:endParaRPr lang="en-US" altLang="ko-KR" sz="9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CA94D-21B6-483C-ABE4-49922CEB1C41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아이디어 올리기</a:t>
            </a:r>
          </a:p>
        </p:txBody>
      </p:sp>
    </p:spTree>
    <p:extLst>
      <p:ext uri="{BB962C8B-B14F-4D97-AF65-F5344CB8AC3E}">
        <p14:creationId xmlns:p14="http://schemas.microsoft.com/office/powerpoint/2010/main" val="3846157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노랑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7"/>
            <a:ext cx="8388350" cy="24142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첨부 이미지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A94A-9F55-4A70-9FFC-D8BF7F8C135B}"/>
              </a:ext>
            </a:extLst>
          </p:cNvPr>
          <p:cNvSpPr txBox="1"/>
          <p:nvPr/>
        </p:nvSpPr>
        <p:spPr>
          <a:xfrm>
            <a:off x="7975395" y="1863894"/>
            <a:ext cx="115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편집  </a:t>
            </a:r>
            <a:r>
              <a:rPr lang="en-US" altLang="ko-KR" sz="1200" dirty="0"/>
              <a:t>l  </a:t>
            </a:r>
            <a:r>
              <a:rPr lang="ko-KR" altLang="en-US" sz="1200" dirty="0"/>
              <a:t>삭제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CA254A-3348-4087-BF0C-32412D3B4924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3A4DD5-C6DA-441F-AFC4-CCF63C488014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B4BB8D-2250-4299-AA93-D007EBFE4B37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아이디어 페이지는 등록한 이미지 및 텍스트로 표시한다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읽은 수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즐겨찾기 수를 표시한다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본인 게시글의 경우 편집 및 삭제 권한을 부여한다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92C93AE-EC18-41F9-9050-F3A22D898496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476FAC-179C-42CC-8BF2-45CAE5F7A9FD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125BA-5E55-4D24-BEC1-5909AC5FCBEE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580BDE-C3C9-42F7-973F-A77B049C6E19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16E5EA3-B0C6-4710-88F5-BEEFF27E99F2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09D5F2-700A-49AE-9424-9A0EF1EC3E84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B17F012-A6CF-4AD3-9146-B81895FBCE4B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8098B9A-8748-4647-BE68-7AE1B6DD9BE6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637589-5367-412D-8D25-6BBD1D60F93F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해당 게시물을 클릭 시 게시물 본문을 볼 수 있다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84DE6E9-C7F7-4F6E-B671-22EBC3295B18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09EEA1E-BA93-46F6-9FD7-22F08D7E138B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067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79" cy="4228831"/>
            <a:chOff x="9569235" y="589489"/>
            <a:chExt cx="213479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765210"/>
              <a:ext cx="207339" cy="405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269526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46E533-D6F1-40B2-9C2C-5BCF5236E393}"/>
              </a:ext>
            </a:extLst>
          </p:cNvPr>
          <p:cNvSpPr/>
          <p:nvPr/>
        </p:nvSpPr>
        <p:spPr>
          <a:xfrm>
            <a:off x="669429" y="1863836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1EAD2A-E752-47FE-A7CB-95F57F7404E3}"/>
              </a:ext>
            </a:extLst>
          </p:cNvPr>
          <p:cNvCxnSpPr>
            <a:cxnSpLocks/>
          </p:cNvCxnSpPr>
          <p:nvPr/>
        </p:nvCxnSpPr>
        <p:spPr>
          <a:xfrm>
            <a:off x="695325" y="2496897"/>
            <a:ext cx="838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재미있는 얼굴(윤곽선)">
            <a:extLst>
              <a:ext uri="{FF2B5EF4-FFF2-40B4-BE49-F238E27FC236}">
                <a16:creationId xmlns:a16="http://schemas.microsoft.com/office/drawing/2014/main" id="{AAA22DD0-397E-473E-B2C7-7B12D1F46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8822" y="2610740"/>
            <a:ext cx="494599" cy="519220"/>
          </a:xfrm>
          <a:prstGeom prst="rect">
            <a:avLst/>
          </a:prstGeom>
        </p:spPr>
      </p:pic>
      <p:pic>
        <p:nvPicPr>
          <p:cNvPr id="11" name="그래픽 10" descr="외계인 얼굴">
            <a:extLst>
              <a:ext uri="{FF2B5EF4-FFF2-40B4-BE49-F238E27FC236}">
                <a16:creationId xmlns:a16="http://schemas.microsoft.com/office/drawing/2014/main" id="{C03F0954-7ABA-47DF-8517-E9534F671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591072"/>
            <a:ext cx="643033" cy="538887"/>
          </a:xfrm>
          <a:prstGeom prst="rect">
            <a:avLst/>
          </a:prstGeom>
        </p:spPr>
      </p:pic>
      <p:pic>
        <p:nvPicPr>
          <p:cNvPr id="29" name="그래픽 28" descr="놀란 얼굴(윤곽선)">
            <a:extLst>
              <a:ext uri="{FF2B5EF4-FFF2-40B4-BE49-F238E27FC236}">
                <a16:creationId xmlns:a16="http://schemas.microsoft.com/office/drawing/2014/main" id="{082C64F8-2A7C-4F5C-BB57-CF1A1862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363" y="2514600"/>
            <a:ext cx="914400" cy="815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8651E3-28BB-432F-BE2B-7F751F4F27C1}"/>
              </a:ext>
            </a:extLst>
          </p:cNvPr>
          <p:cNvSpPr txBox="1"/>
          <p:nvPr/>
        </p:nvSpPr>
        <p:spPr>
          <a:xfrm>
            <a:off x="2135404" y="3329795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좋아요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8F83C-E567-4DE7-833C-73364D6FB1A3}"/>
              </a:ext>
            </a:extLst>
          </p:cNvPr>
          <p:cNvSpPr txBox="1"/>
          <p:nvPr/>
        </p:nvSpPr>
        <p:spPr>
          <a:xfrm>
            <a:off x="4033846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신박해요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AEAD52-DEE9-4AD1-80AB-6501EDD67E9F}"/>
              </a:ext>
            </a:extLst>
          </p:cNvPr>
          <p:cNvSpPr txBox="1"/>
          <p:nvPr/>
        </p:nvSpPr>
        <p:spPr>
          <a:xfrm>
            <a:off x="5868079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우이씨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A899F-2D93-40E9-B544-3D89A2206D8A}"/>
              </a:ext>
            </a:extLst>
          </p:cNvPr>
          <p:cNvSpPr txBox="1"/>
          <p:nvPr/>
        </p:nvSpPr>
        <p:spPr>
          <a:xfrm>
            <a:off x="2135404" y="3570899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2</a:t>
            </a:r>
            <a:endParaRPr lang="ko-KR" altLang="en-US" sz="105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CBE06-7F44-4F02-8845-A65AC9D3DF9F}"/>
              </a:ext>
            </a:extLst>
          </p:cNvPr>
          <p:cNvSpPr txBox="1"/>
          <p:nvPr/>
        </p:nvSpPr>
        <p:spPr>
          <a:xfrm>
            <a:off x="4033846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D617E-7940-4720-9AD8-DF23C99C3F6E}"/>
              </a:ext>
            </a:extLst>
          </p:cNvPr>
          <p:cNvSpPr txBox="1"/>
          <p:nvPr/>
        </p:nvSpPr>
        <p:spPr>
          <a:xfrm>
            <a:off x="5868079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666C79-54E4-40EB-AEEE-19EF695EF805}"/>
              </a:ext>
            </a:extLst>
          </p:cNvPr>
          <p:cNvSpPr/>
          <p:nvPr/>
        </p:nvSpPr>
        <p:spPr>
          <a:xfrm>
            <a:off x="695325" y="3884364"/>
            <a:ext cx="8388350" cy="1280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댓글을 작성해주세요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욕설 및 비방은 게시물 이용약관 등에 의하여 제재를 받을 수 있으니 따뜻한 의견 부탁 드려요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D6340FC-30C4-48E0-A497-2A902F43424C}"/>
              </a:ext>
            </a:extLst>
          </p:cNvPr>
          <p:cNvCxnSpPr>
            <a:cxnSpLocks/>
          </p:cNvCxnSpPr>
          <p:nvPr/>
        </p:nvCxnSpPr>
        <p:spPr>
          <a:xfrm>
            <a:off x="810884" y="4863410"/>
            <a:ext cx="81861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5598C2-2B92-439F-8943-E88FDE924CBF}"/>
              </a:ext>
            </a:extLst>
          </p:cNvPr>
          <p:cNvSpPr txBox="1"/>
          <p:nvPr/>
        </p:nvSpPr>
        <p:spPr>
          <a:xfrm>
            <a:off x="810884" y="4890806"/>
            <a:ext cx="839638" cy="24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 /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FE10358D-BEB3-4CB7-8E4B-6D4D86944AE4}"/>
              </a:ext>
            </a:extLst>
          </p:cNvPr>
          <p:cNvSpPr/>
          <p:nvPr/>
        </p:nvSpPr>
        <p:spPr>
          <a:xfrm>
            <a:off x="8462237" y="4921017"/>
            <a:ext cx="534837" cy="1926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8A5D967-D729-42AA-BDF7-D7B0A4EB3B7F}"/>
              </a:ext>
            </a:extLst>
          </p:cNvPr>
          <p:cNvSpPr/>
          <p:nvPr/>
        </p:nvSpPr>
        <p:spPr>
          <a:xfrm>
            <a:off x="709804" y="5274650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Nu***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제품은 잘 보았어요</a:t>
            </a:r>
            <a:r>
              <a:rPr lang="en-US" altLang="ko-KR" sz="1200" dirty="0">
                <a:solidFill>
                  <a:schemeClr val="tx1"/>
                </a:solidFill>
              </a:rPr>
              <a:t>~~~ </a:t>
            </a:r>
            <a:r>
              <a:rPr lang="ko-KR" altLang="en-US" sz="1200" dirty="0">
                <a:solidFill>
                  <a:schemeClr val="tx1"/>
                </a:solidFill>
              </a:rPr>
              <a:t>근데 조금만 수정을 했으면 </a:t>
            </a:r>
            <a:r>
              <a:rPr lang="ko-KR" altLang="en-US" sz="1200" dirty="0" err="1">
                <a:solidFill>
                  <a:schemeClr val="tx1"/>
                </a:solidFill>
              </a:rPr>
              <a:t>좋을듯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15F5031-31CA-4AAD-B2FA-64E7E163DF9C}"/>
              </a:ext>
            </a:extLst>
          </p:cNvPr>
          <p:cNvSpPr/>
          <p:nvPr/>
        </p:nvSpPr>
        <p:spPr>
          <a:xfrm>
            <a:off x="709804" y="5950451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Kat***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즐겁게 하셨네요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0D30C9-4C1D-4BF2-B84F-9F7FEF36070D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CF4ABDD-4307-4C58-AED7-742119E3D06D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BAEC8FD-9B37-49A3-B53C-315EADFCF1BB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B44D53-C92C-4528-833F-D1B4F080FF84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게시물의 평가를 투표 형식으로 진행할 수 있도록 구성한다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좋아요</a:t>
              </a:r>
              <a:r>
                <a:rPr lang="en-US" altLang="ko-KR" sz="900" dirty="0"/>
                <a:t>, </a:t>
              </a:r>
              <a:r>
                <a:rPr lang="ko-KR" altLang="en-US" sz="900" dirty="0"/>
                <a:t>신박해요</a:t>
              </a:r>
              <a:r>
                <a:rPr lang="en-US" altLang="ko-KR" sz="900" dirty="0"/>
                <a:t>, </a:t>
              </a:r>
              <a:r>
                <a:rPr lang="ko-KR" altLang="en-US" sz="900" dirty="0" err="1"/>
                <a:t>별로에요</a:t>
              </a:r>
              <a:r>
                <a:rPr lang="ko-KR" altLang="en-US" sz="900" dirty="0"/>
                <a:t> </a:t>
              </a:r>
              <a:endParaRPr lang="en-US" altLang="ko-KR" sz="900" dirty="0"/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기능을 구현한다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시 최대 </a:t>
              </a:r>
              <a:r>
                <a:rPr lang="en-US" altLang="ko-KR" sz="900" dirty="0"/>
                <a:t>300</a:t>
              </a:r>
              <a:r>
                <a:rPr lang="ko-KR" altLang="en-US" sz="900" dirty="0"/>
                <a:t>자로 등록한다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본인 등록 댓글은 수정 및 삭제가 가능하도록 구성한다</a:t>
              </a:r>
              <a:r>
                <a:rPr lang="en-US" altLang="ko-KR" sz="900" dirty="0"/>
                <a:t>.</a:t>
              </a:r>
              <a:br>
                <a:rPr lang="en-US" altLang="ko-KR" sz="900" dirty="0"/>
              </a:b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 작성 년도</a:t>
              </a:r>
              <a:r>
                <a:rPr lang="en-US" altLang="ko-KR" sz="900" dirty="0"/>
                <a:t>,</a:t>
              </a:r>
              <a:r>
                <a:rPr lang="ko-KR" altLang="en-US" sz="900" dirty="0"/>
                <a:t>날짜 시간을 표시한다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댓글의 댓글 달기를 지원한다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DF2D616-707E-4A00-8018-9C34BED854AE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31596"/>
              <a:chOff x="4770833" y="224504"/>
              <a:chExt cx="7303069" cy="53159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FF6ED3F7-5A7B-4494-B1BF-521B91132726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2B0E8E-9718-4833-9822-C16299D22E34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4CF6FA-47B7-491A-A25B-6B0F84A43E36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5587E9CC-FEA2-4A68-AC7B-98A83D4B44F7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2E044FC8-5AD1-470F-82D3-69C1354DADAE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3CD0F42C-9303-47BD-812E-70454A0AC0FD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31596"/>
                <a:chOff x="9973237" y="231289"/>
                <a:chExt cx="2100665" cy="531596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ECD1DE3B-897E-4182-B71C-BA2C644AD167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16EA7FF-AE73-429E-AEBA-261F9C85EFE3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5078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게시물의 평가 투표 기능을 구현한다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댓글 기능을 구현한다</a:t>
                  </a:r>
                  <a:r>
                    <a:rPr lang="en-US" altLang="ko-KR" sz="900" dirty="0"/>
                    <a:t>.</a:t>
                  </a:r>
                </a:p>
                <a:p>
                  <a:r>
                    <a:rPr lang="ko-KR" altLang="en-US" sz="900" dirty="0"/>
                    <a:t>댓글 작성자의 뒤</a:t>
                  </a:r>
                  <a:r>
                    <a:rPr lang="en-US" altLang="ko-KR" sz="900" dirty="0"/>
                    <a:t>3</a:t>
                  </a:r>
                  <a:r>
                    <a:rPr lang="ko-KR" altLang="en-US" sz="900" dirty="0"/>
                    <a:t>자리는 </a:t>
                  </a:r>
                  <a:r>
                    <a:rPr lang="ko-KR" altLang="en-US" sz="900" dirty="0" err="1"/>
                    <a:t>마스킹처리한다</a:t>
                  </a:r>
                  <a:r>
                    <a:rPr lang="en-US" altLang="ko-KR" sz="900" dirty="0"/>
                    <a:t>. </a:t>
                  </a:r>
                </a:p>
              </p:txBody>
            </p:sp>
          </p:grpSp>
        </p:grp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68BBE665-2E68-428F-897F-F07830D277A1}"/>
              </a:ext>
            </a:extLst>
          </p:cNvPr>
          <p:cNvSpPr/>
          <p:nvPr/>
        </p:nvSpPr>
        <p:spPr>
          <a:xfrm>
            <a:off x="7810305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70B629-C9BD-4BD2-B787-BF23E5595943}"/>
              </a:ext>
            </a:extLst>
          </p:cNvPr>
          <p:cNvSpPr/>
          <p:nvPr/>
        </p:nvSpPr>
        <p:spPr>
          <a:xfrm>
            <a:off x="8454229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pic>
        <p:nvPicPr>
          <p:cNvPr id="26" name="그래픽 25" descr="오른쪽으로 굽은 화살표">
            <a:extLst>
              <a:ext uri="{FF2B5EF4-FFF2-40B4-BE49-F238E27FC236}">
                <a16:creationId xmlns:a16="http://schemas.microsoft.com/office/drawing/2014/main" id="{42B3078B-A05F-40E9-A922-FFD07F4B53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3698" y="5615824"/>
            <a:ext cx="291356" cy="291356"/>
          </a:xfrm>
          <a:prstGeom prst="rect">
            <a:avLst/>
          </a:prstGeom>
        </p:spPr>
      </p:pic>
      <p:pic>
        <p:nvPicPr>
          <p:cNvPr id="28" name="그래픽 27" descr="오른쪽으로 굽은 화살표">
            <a:extLst>
              <a:ext uri="{FF2B5EF4-FFF2-40B4-BE49-F238E27FC236}">
                <a16:creationId xmlns:a16="http://schemas.microsoft.com/office/drawing/2014/main" id="{320D4D1B-46E7-4A7D-B2DE-8CCEC276F4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5503" y="6154513"/>
            <a:ext cx="291356" cy="29135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80A5A3DE-3F08-4FF7-ABDE-9571A0DDD020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A59C0CDC-75C4-4202-BD23-91CF6800A4D9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56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58C9D2-0DD0-4355-A07C-9C428EB58D3D}"/>
              </a:ext>
            </a:extLst>
          </p:cNvPr>
          <p:cNvSpPr txBox="1"/>
          <p:nvPr/>
        </p:nvSpPr>
        <p:spPr>
          <a:xfrm>
            <a:off x="0" y="68580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u="sng" dirty="0"/>
              <a:t>개 정 이 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505A7AC-0261-4C68-BD15-7CEA54055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061755"/>
              </p:ext>
            </p:extLst>
          </p:nvPr>
        </p:nvGraphicFramePr>
        <p:xfrm>
          <a:off x="1178559" y="1166198"/>
          <a:ext cx="9834882" cy="33162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816">
                  <a:extLst>
                    <a:ext uri="{9D8B030D-6E8A-4147-A177-3AD203B41FA5}">
                      <a16:colId xmlns:a16="http://schemas.microsoft.com/office/drawing/2014/main" val="201631374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302066536"/>
                    </a:ext>
                  </a:extLst>
                </a:gridCol>
                <a:gridCol w="4636771">
                  <a:extLst>
                    <a:ext uri="{9D8B030D-6E8A-4147-A177-3AD203B41FA5}">
                      <a16:colId xmlns:a16="http://schemas.microsoft.com/office/drawing/2014/main" val="1387999015"/>
                    </a:ext>
                  </a:extLst>
                </a:gridCol>
                <a:gridCol w="1475232">
                  <a:extLst>
                    <a:ext uri="{9D8B030D-6E8A-4147-A177-3AD203B41FA5}">
                      <a16:colId xmlns:a16="http://schemas.microsoft.com/office/drawing/2014/main" val="2005281150"/>
                    </a:ext>
                  </a:extLst>
                </a:gridCol>
                <a:gridCol w="1367663">
                  <a:extLst>
                    <a:ext uri="{9D8B030D-6E8A-4147-A177-3AD203B41FA5}">
                      <a16:colId xmlns:a16="http://schemas.microsoft.com/office/drawing/2014/main" val="2343719637"/>
                    </a:ext>
                  </a:extLst>
                </a:gridCol>
              </a:tblGrid>
              <a:tr h="1504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버 전</a:t>
                      </a:r>
                    </a:p>
                  </a:txBody>
                  <a:tcPr marL="110642" marR="110642" marT="50292" marB="502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작 성 일</a:t>
                      </a:r>
                    </a:p>
                  </a:txBody>
                  <a:tcPr marL="110642" marR="110642" marT="50292" marB="502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변 경 내 용</a:t>
                      </a:r>
                    </a:p>
                  </a:txBody>
                  <a:tcPr marL="110642" marR="110642" marT="50292" marB="502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작 성 자</a:t>
                      </a:r>
                    </a:p>
                  </a:txBody>
                  <a:tcPr marL="110642" marR="110642" marT="50292" marB="502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b="1" dirty="0"/>
                        <a:t>승 인 자</a:t>
                      </a:r>
                    </a:p>
                  </a:txBody>
                  <a:tcPr marL="110642" marR="110642" marT="50292" marB="50292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949534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1.0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07.12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최초작성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조영석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김지효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584977339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2.0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08.11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반영 및 수정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조영석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김지효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3496141443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3.0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08.22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반영 및 수정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조영석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김지효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1370937245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4.0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09.17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요구사항 반영 및 수정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조영석</a:t>
                      </a:r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김지효</a:t>
                      </a:r>
                      <a:endParaRPr lang="ko-KR" altLang="en-US" sz="10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205997591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3875189993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3018486457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4237017100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3854862129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2146686644"/>
                  </a:ext>
                </a:extLst>
              </a:tr>
              <a:tr h="150421"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/>
                    </a:p>
                  </a:txBody>
                  <a:tcPr marL="110642" marR="110642" marT="50292" marB="50292" anchor="ctr"/>
                </a:tc>
                <a:extLst>
                  <a:ext uri="{0D108BD9-81ED-4DB2-BD59-A6C34878D82A}">
                    <a16:rowId xmlns:a16="http://schemas.microsoft.com/office/drawing/2014/main" val="28409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167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79" cy="4228831"/>
            <a:chOff x="9569235" y="589489"/>
            <a:chExt cx="213479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765210"/>
              <a:ext cx="207339" cy="405311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269526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346E533-D6F1-40B2-9C2C-5BCF5236E393}"/>
              </a:ext>
            </a:extLst>
          </p:cNvPr>
          <p:cNvSpPr/>
          <p:nvPr/>
        </p:nvSpPr>
        <p:spPr>
          <a:xfrm>
            <a:off x="669429" y="1863836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C31EAD2A-E752-47FE-A7CB-95F57F7404E3}"/>
              </a:ext>
            </a:extLst>
          </p:cNvPr>
          <p:cNvCxnSpPr>
            <a:cxnSpLocks/>
          </p:cNvCxnSpPr>
          <p:nvPr/>
        </p:nvCxnSpPr>
        <p:spPr>
          <a:xfrm>
            <a:off x="695325" y="2496897"/>
            <a:ext cx="83883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래픽 8" descr="재미있는 얼굴(윤곽선)">
            <a:extLst>
              <a:ext uri="{FF2B5EF4-FFF2-40B4-BE49-F238E27FC236}">
                <a16:creationId xmlns:a16="http://schemas.microsoft.com/office/drawing/2014/main" id="{AAA22DD0-397E-473E-B2C7-7B12D1F465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48822" y="2610740"/>
            <a:ext cx="494599" cy="519220"/>
          </a:xfrm>
          <a:prstGeom prst="rect">
            <a:avLst/>
          </a:prstGeom>
        </p:spPr>
      </p:pic>
      <p:pic>
        <p:nvPicPr>
          <p:cNvPr id="11" name="그래픽 10" descr="외계인 얼굴">
            <a:extLst>
              <a:ext uri="{FF2B5EF4-FFF2-40B4-BE49-F238E27FC236}">
                <a16:creationId xmlns:a16="http://schemas.microsoft.com/office/drawing/2014/main" id="{C03F0954-7ABA-47DF-8517-E9534F671E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591072"/>
            <a:ext cx="643033" cy="538887"/>
          </a:xfrm>
          <a:prstGeom prst="rect">
            <a:avLst/>
          </a:prstGeom>
        </p:spPr>
      </p:pic>
      <p:pic>
        <p:nvPicPr>
          <p:cNvPr id="29" name="그래픽 28" descr="놀란 얼굴(윤곽선)">
            <a:extLst>
              <a:ext uri="{FF2B5EF4-FFF2-40B4-BE49-F238E27FC236}">
                <a16:creationId xmlns:a16="http://schemas.microsoft.com/office/drawing/2014/main" id="{082C64F8-2A7C-4F5C-BB57-CF1A18622D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37363" y="2514600"/>
            <a:ext cx="914400" cy="81519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B8651E3-28BB-432F-BE2B-7F751F4F27C1}"/>
              </a:ext>
            </a:extLst>
          </p:cNvPr>
          <p:cNvSpPr txBox="1"/>
          <p:nvPr/>
        </p:nvSpPr>
        <p:spPr>
          <a:xfrm>
            <a:off x="2135404" y="3329795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좋아요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38F83C-E567-4DE7-833C-73364D6FB1A3}"/>
              </a:ext>
            </a:extLst>
          </p:cNvPr>
          <p:cNvSpPr txBox="1"/>
          <p:nvPr/>
        </p:nvSpPr>
        <p:spPr>
          <a:xfrm>
            <a:off x="4033846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/>
              <a:t>신박해요</a:t>
            </a:r>
            <a:endParaRPr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AEAD52-DEE9-4AD1-80AB-6501EDD67E9F}"/>
              </a:ext>
            </a:extLst>
          </p:cNvPr>
          <p:cNvSpPr txBox="1"/>
          <p:nvPr/>
        </p:nvSpPr>
        <p:spPr>
          <a:xfrm>
            <a:off x="5868079" y="3329794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/>
              <a:t>우이씨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6A899F-2D93-40E9-B544-3D89A2206D8A}"/>
              </a:ext>
            </a:extLst>
          </p:cNvPr>
          <p:cNvSpPr txBox="1"/>
          <p:nvPr/>
        </p:nvSpPr>
        <p:spPr>
          <a:xfrm>
            <a:off x="2135404" y="3570899"/>
            <a:ext cx="1121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0CBE06-7F44-4F02-8845-A65AC9D3DF9F}"/>
              </a:ext>
            </a:extLst>
          </p:cNvPr>
          <p:cNvSpPr txBox="1"/>
          <p:nvPr/>
        </p:nvSpPr>
        <p:spPr>
          <a:xfrm>
            <a:off x="4033846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1</a:t>
            </a:r>
            <a:endParaRPr lang="ko-KR" altLang="en-US" sz="105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6D617E-7940-4720-9AD8-DF23C99C3F6E}"/>
              </a:ext>
            </a:extLst>
          </p:cNvPr>
          <p:cNvSpPr txBox="1"/>
          <p:nvPr/>
        </p:nvSpPr>
        <p:spPr>
          <a:xfrm>
            <a:off x="5868079" y="3570898"/>
            <a:ext cx="11214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8</a:t>
            </a:r>
            <a:endParaRPr lang="ko-KR" altLang="en-US" sz="1050" dirty="0"/>
          </a:p>
        </p:txBody>
      </p:sp>
      <p:sp>
        <p:nvSpPr>
          <p:cNvPr id="2" name="화살표: 위쪽 1">
            <a:extLst>
              <a:ext uri="{FF2B5EF4-FFF2-40B4-BE49-F238E27FC236}">
                <a16:creationId xmlns:a16="http://schemas.microsoft.com/office/drawing/2014/main" id="{3A4255E9-597D-4BCB-B139-81214D75EC9B}"/>
              </a:ext>
            </a:extLst>
          </p:cNvPr>
          <p:cNvSpPr/>
          <p:nvPr/>
        </p:nvSpPr>
        <p:spPr>
          <a:xfrm rot="20307538">
            <a:off x="2806382" y="2914091"/>
            <a:ext cx="170880" cy="272502"/>
          </a:xfrm>
          <a:prstGeom prst="upArrow">
            <a:avLst>
              <a:gd name="adj1" fmla="val 16848"/>
              <a:gd name="adj2" fmla="val 12663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274A4D6-BD94-4C96-9120-7893D4E4142C}"/>
              </a:ext>
            </a:extLst>
          </p:cNvPr>
          <p:cNvSpPr/>
          <p:nvPr/>
        </p:nvSpPr>
        <p:spPr>
          <a:xfrm>
            <a:off x="695325" y="3884364"/>
            <a:ext cx="8388350" cy="128001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댓글을 작성해주세요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욕설 및 비방은 게시물 이용약관 등에 의하여 제재를 받을 수 있으니 따뜻한 의견 부탁 드려요</a:t>
            </a: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.</a:t>
            </a:r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90A3290-2A4A-4AFC-9274-F9821E3CD450}"/>
              </a:ext>
            </a:extLst>
          </p:cNvPr>
          <p:cNvCxnSpPr>
            <a:cxnSpLocks/>
          </p:cNvCxnSpPr>
          <p:nvPr/>
        </p:nvCxnSpPr>
        <p:spPr>
          <a:xfrm>
            <a:off x="810884" y="4863410"/>
            <a:ext cx="818619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907B49A-C43C-419A-8493-E07FDD1F4811}"/>
              </a:ext>
            </a:extLst>
          </p:cNvPr>
          <p:cNvSpPr txBox="1"/>
          <p:nvPr/>
        </p:nvSpPr>
        <p:spPr>
          <a:xfrm>
            <a:off x="810884" y="4890806"/>
            <a:ext cx="839638" cy="246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0 /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300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102C99D-E396-4F21-A435-0AF9175AED17}"/>
              </a:ext>
            </a:extLst>
          </p:cNvPr>
          <p:cNvSpPr/>
          <p:nvPr/>
        </p:nvSpPr>
        <p:spPr>
          <a:xfrm>
            <a:off x="8462237" y="4921017"/>
            <a:ext cx="534837" cy="192656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등록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323F2D4-4BAC-4610-AD2A-87564CF1C3B7}"/>
              </a:ext>
            </a:extLst>
          </p:cNvPr>
          <p:cNvSpPr/>
          <p:nvPr/>
        </p:nvSpPr>
        <p:spPr>
          <a:xfrm>
            <a:off x="709804" y="5274650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Nu***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제품은 잘 보았어요</a:t>
            </a:r>
            <a:r>
              <a:rPr lang="en-US" altLang="ko-KR" sz="1200" dirty="0">
                <a:solidFill>
                  <a:schemeClr val="tx1"/>
                </a:solidFill>
              </a:rPr>
              <a:t>~~~ </a:t>
            </a:r>
            <a:r>
              <a:rPr lang="ko-KR" altLang="en-US" sz="1200" dirty="0">
                <a:solidFill>
                  <a:schemeClr val="tx1"/>
                </a:solidFill>
              </a:rPr>
              <a:t>근데 조금만 수정을 했으면 </a:t>
            </a:r>
            <a:r>
              <a:rPr lang="ko-KR" altLang="en-US" sz="1200" dirty="0" err="1">
                <a:solidFill>
                  <a:schemeClr val="tx1"/>
                </a:solidFill>
              </a:rPr>
              <a:t>좋을듯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AA73150-AC88-4F80-98EE-419F5B86C3DD}"/>
              </a:ext>
            </a:extLst>
          </p:cNvPr>
          <p:cNvSpPr/>
          <p:nvPr/>
        </p:nvSpPr>
        <p:spPr>
          <a:xfrm>
            <a:off x="709804" y="5950451"/>
            <a:ext cx="8388350" cy="7695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200" b="1" dirty="0">
                <a:solidFill>
                  <a:schemeClr val="tx1"/>
                </a:solidFill>
              </a:rPr>
              <a:t>Kat***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  <a:t>2020.09.01 01:00:21</a:t>
            </a:r>
            <a:br>
              <a:rPr lang="en-US" altLang="ko-KR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즐겁게 하셨네요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C18BC-46D2-442A-9027-ECF0B40FA345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E676A75-0CB8-470A-AF3E-75AEA4B98C94}"/>
              </a:ext>
            </a:extLst>
          </p:cNvPr>
          <p:cNvSpPr/>
          <p:nvPr/>
        </p:nvSpPr>
        <p:spPr>
          <a:xfrm>
            <a:off x="7810305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19F94B-1226-4A16-8617-475CC18D3491}"/>
              </a:ext>
            </a:extLst>
          </p:cNvPr>
          <p:cNvSpPr/>
          <p:nvPr/>
        </p:nvSpPr>
        <p:spPr>
          <a:xfrm>
            <a:off x="8454229" y="5249295"/>
            <a:ext cx="534837" cy="19265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삭제</a:t>
            </a:r>
          </a:p>
        </p:txBody>
      </p:sp>
      <p:pic>
        <p:nvPicPr>
          <p:cNvPr id="7" name="그래픽 6" descr="오른쪽으로 굽은 화살표">
            <a:extLst>
              <a:ext uri="{FF2B5EF4-FFF2-40B4-BE49-F238E27FC236}">
                <a16:creationId xmlns:a16="http://schemas.microsoft.com/office/drawing/2014/main" id="{F964F9FD-8990-4129-8193-F17EB37818B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3698" y="5615824"/>
            <a:ext cx="291356" cy="291356"/>
          </a:xfrm>
          <a:prstGeom prst="rect">
            <a:avLst/>
          </a:prstGeom>
        </p:spPr>
      </p:pic>
      <p:pic>
        <p:nvPicPr>
          <p:cNvPr id="8" name="그래픽 7" descr="오른쪽으로 굽은 화살표">
            <a:extLst>
              <a:ext uri="{FF2B5EF4-FFF2-40B4-BE49-F238E27FC236}">
                <a16:creationId xmlns:a16="http://schemas.microsoft.com/office/drawing/2014/main" id="{4C93CCA3-39C8-455D-997D-0E46971931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635503" y="6154513"/>
            <a:ext cx="291356" cy="291356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2AA88EE3-8DC0-491E-8CD2-1C677448BB94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93B04EC-E554-4090-85C2-312B3533762F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6C6C98A-3F40-44C6-B426-57883372FF86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게시물의 평가는 아이콘을 클릭하면 자동으로 카운트가 증가한다</a:t>
              </a:r>
              <a:r>
                <a:rPr lang="en-US" altLang="ko-KR" sz="900" dirty="0"/>
                <a:t>.</a:t>
              </a:r>
            </a:p>
            <a:p>
              <a:pPr marL="228600" indent="-228600">
                <a:buAutoNum type="arabicPeriod"/>
              </a:pPr>
              <a:endParaRPr lang="en-US" altLang="ko-KR" sz="900" dirty="0"/>
            </a:p>
            <a:p>
              <a:pPr marL="228600" indent="-228600">
                <a:buAutoNum type="arabicPeriod"/>
              </a:pPr>
              <a:r>
                <a:rPr lang="ko-KR" altLang="en-US" sz="900" dirty="0"/>
                <a:t>복수 투표는 불가능하도록 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2C2E290-1A9A-498D-BA9A-C64DFD686D6A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1B14F785-0DCD-4BB9-BF4A-89CC76AE709E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72FC6EE-243C-47A9-96A2-D8F1B543E781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F5F59A07-78AD-464A-8A4B-F13E1FC93354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3514C0EE-D439-4A4F-8B7C-4344095F5B25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B804400-92DC-4CCC-B354-DC884335D2D4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5F39CB75-C0C9-4FBA-9472-1ADD4B37EF0A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CDD96569-0861-4A6E-B23F-0A6CC95167E1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67E92A9-48DC-40F3-A05B-3F448C0300BA}"/>
                    </a:ext>
                  </a:extLst>
                </p:cNvPr>
                <p:cNvSpPr txBox="1"/>
                <p:nvPr/>
              </p:nvSpPr>
              <p:spPr>
                <a:xfrm>
                  <a:off x="9973238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게시물의 평가 투표 기능을 구현한다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5398C8A1-D5FE-4A26-9CDE-5C350695A4D3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81FF64E2-2A9B-45AB-B49E-6D2594C8539A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000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노랑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7"/>
            <a:ext cx="8388350" cy="24142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첨부 이미지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A94A-9F55-4A70-9FFC-D8BF7F8C135B}"/>
              </a:ext>
            </a:extLst>
          </p:cNvPr>
          <p:cNvSpPr txBox="1"/>
          <p:nvPr/>
        </p:nvSpPr>
        <p:spPr>
          <a:xfrm>
            <a:off x="7975395" y="1863894"/>
            <a:ext cx="115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편집</a:t>
            </a:r>
            <a:r>
              <a:rPr lang="ko-KR" altLang="en-US" sz="1200" dirty="0"/>
              <a:t>  </a:t>
            </a:r>
            <a:r>
              <a:rPr lang="en-US" altLang="ko-KR" sz="1200" dirty="0"/>
              <a:t>l  </a:t>
            </a:r>
            <a:r>
              <a:rPr lang="ko-KR" altLang="en-US" sz="1200" dirty="0"/>
              <a:t>삭제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ACA254A-3348-4087-BF0C-32412D3B4924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83A4DD5-C6DA-441F-AFC4-CCF63C488014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B4BB8D-2250-4299-AA93-D007EBFE4B37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작정사본인 및 관리자는 게시물을 편집할 수 있다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92C93AE-EC18-41F9-9050-F3A22D898496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9476FAC-179C-42CC-8BF2-45CAE5F7A9FD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125BA-5E55-4D24-BEC1-5909AC5FCBEE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게시물 상세</a:t>
                </a:r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0580BDE-C3C9-42F7-973F-A77B049C6E19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D16E5EA3-B0C6-4710-88F5-BEEFF27E99F2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B09D5F2-700A-49AE-9424-9A0EF1EC3E84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8B17F012-A6CF-4AD3-9146-B81895FBCE4B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78098B9A-8748-4647-BE68-7AE1B6DD9BE6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0637589-5367-412D-8D25-6BBD1D60F93F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해당 게시물을 클릭 시 게시물 본문을 볼 수 있다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84DE6E9-C7F7-4F6E-B671-22EBC3295B18}"/>
              </a:ext>
            </a:extLst>
          </p:cNvPr>
          <p:cNvSpPr txBox="1"/>
          <p:nvPr/>
        </p:nvSpPr>
        <p:spPr>
          <a:xfrm>
            <a:off x="1022353" y="1569560"/>
            <a:ext cx="2365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accent2">
                    <a:lumMod val="75000"/>
                  </a:schemeClr>
                </a:solidFill>
              </a:rPr>
              <a:t>올리기</a:t>
            </a:r>
            <a:r>
              <a:rPr lang="ko-KR" altLang="en-US" sz="1000" dirty="0"/>
              <a:t>                    알리기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09EEA1E-BA93-46F6-9FD7-22F08D7E138B}"/>
              </a:ext>
            </a:extLst>
          </p:cNvPr>
          <p:cNvCxnSpPr/>
          <p:nvPr/>
        </p:nvCxnSpPr>
        <p:spPr>
          <a:xfrm>
            <a:off x="1362216" y="1844732"/>
            <a:ext cx="450839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E4A0037-B08B-4103-BCFF-69E1C87A6FBB}"/>
              </a:ext>
            </a:extLst>
          </p:cNvPr>
          <p:cNvGrpSpPr/>
          <p:nvPr/>
        </p:nvGrpSpPr>
        <p:grpSpPr>
          <a:xfrm>
            <a:off x="1180929" y="1089026"/>
            <a:ext cx="6470806" cy="4334888"/>
            <a:chOff x="1180929" y="-126517"/>
            <a:chExt cx="6470806" cy="5382088"/>
          </a:xfrm>
        </p:grpSpPr>
        <p:sp>
          <p:nvSpPr>
            <p:cNvPr id="42" name="화살표: 갈매기형 수장 41">
              <a:extLst>
                <a:ext uri="{FF2B5EF4-FFF2-40B4-BE49-F238E27FC236}">
                  <a16:creationId xmlns:a16="http://schemas.microsoft.com/office/drawing/2014/main" id="{86D88CBE-61F5-4C42-AEFF-A37740432C29}"/>
                </a:ext>
              </a:extLst>
            </p:cNvPr>
            <p:cNvSpPr/>
            <p:nvPr/>
          </p:nvSpPr>
          <p:spPr>
            <a:xfrm rot="5400000">
              <a:off x="4631120" y="87099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46C950-B8AA-4E96-AD9A-F123FD47CFB7}"/>
                </a:ext>
              </a:extLst>
            </p:cNvPr>
            <p:cNvSpPr txBox="1"/>
            <p:nvPr/>
          </p:nvSpPr>
          <p:spPr>
            <a:xfrm>
              <a:off x="3605994" y="855062"/>
              <a:ext cx="2205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M</a:t>
              </a:r>
              <a:r>
                <a:rPr lang="en-US" altLang="ko-KR" sz="10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astet</a:t>
              </a:r>
              <a:r>
                <a:rPr lang="en-US" altLang="ko-KR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Cage</a:t>
              </a:r>
              <a:r>
                <a:rPr lang="ko-KR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 </a:t>
              </a: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BB441C9A-820F-41CD-8BDA-EE9F2238621F}"/>
                </a:ext>
              </a:extLst>
            </p:cNvPr>
            <p:cNvGrpSpPr/>
            <p:nvPr/>
          </p:nvGrpSpPr>
          <p:grpSpPr>
            <a:xfrm>
              <a:off x="2856152" y="2266569"/>
              <a:ext cx="1937275" cy="2102943"/>
              <a:chOff x="6995392" y="2178422"/>
              <a:chExt cx="2100665" cy="2092363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308484AD-3002-4675-9773-21E84409009A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4198467-503F-4168-BCF1-B09E0A3025F7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66" name="하트 65">
                <a:extLst>
                  <a:ext uri="{FF2B5EF4-FFF2-40B4-BE49-F238E27FC236}">
                    <a16:creationId xmlns:a16="http://schemas.microsoft.com/office/drawing/2014/main" id="{A1134DDB-CFC9-4BFB-A727-416064712201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892916F-D048-4503-8B19-5F82A8F887BF}"/>
                </a:ext>
              </a:extLst>
            </p:cNvPr>
            <p:cNvGrpSpPr/>
            <p:nvPr/>
          </p:nvGrpSpPr>
          <p:grpSpPr>
            <a:xfrm>
              <a:off x="4978996" y="2266568"/>
              <a:ext cx="1937275" cy="2102943"/>
              <a:chOff x="6995392" y="2178422"/>
              <a:chExt cx="2100665" cy="2092363"/>
            </a:xfrm>
          </p:grpSpPr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892E6FA-A6C2-47DE-98CE-B20D2C8D1137}"/>
                  </a:ext>
                </a:extLst>
              </p:cNvPr>
              <p:cNvSpPr/>
              <p:nvPr/>
            </p:nvSpPr>
            <p:spPr>
              <a:xfrm>
                <a:off x="6995392" y="2178422"/>
                <a:ext cx="2100665" cy="2092363"/>
              </a:xfrm>
              <a:prstGeom prst="rect">
                <a:avLst/>
              </a:prstGeom>
              <a:noFill/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59A851F-A9E6-4DD4-8FE2-55AEAA5F2740}"/>
                  </a:ext>
                </a:extLst>
              </p:cNvPr>
              <p:cNvSpPr txBox="1"/>
              <p:nvPr/>
            </p:nvSpPr>
            <p:spPr>
              <a:xfrm>
                <a:off x="7545422" y="3070713"/>
                <a:ext cx="1112044" cy="42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아이디어</a:t>
                </a:r>
                <a:br>
                  <a:rPr lang="en-US" altLang="ko-KR" sz="1100" dirty="0">
                    <a:solidFill>
                      <a:schemeClr val="bg2">
                        <a:lumMod val="50000"/>
                      </a:schemeClr>
                    </a:solidFill>
                  </a:rPr>
                </a:br>
                <a:r>
                  <a:rPr lang="ko-KR" altLang="en-US" sz="1100" dirty="0">
                    <a:solidFill>
                      <a:schemeClr val="bg2">
                        <a:lumMod val="50000"/>
                      </a:schemeClr>
                    </a:solidFill>
                  </a:rPr>
                  <a:t>이미지</a:t>
                </a:r>
              </a:p>
            </p:txBody>
          </p:sp>
          <p:sp>
            <p:nvSpPr>
              <p:cNvPr id="63" name="하트 62">
                <a:extLst>
                  <a:ext uri="{FF2B5EF4-FFF2-40B4-BE49-F238E27FC236}">
                    <a16:creationId xmlns:a16="http://schemas.microsoft.com/office/drawing/2014/main" id="{442EFB32-1896-4F19-90D8-481D16A5E90B}"/>
                  </a:ext>
                </a:extLst>
              </p:cNvPr>
              <p:cNvSpPr/>
              <p:nvPr/>
            </p:nvSpPr>
            <p:spPr>
              <a:xfrm>
                <a:off x="8820108" y="4039454"/>
                <a:ext cx="153632" cy="123574"/>
              </a:xfrm>
              <a:prstGeom prst="hear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4D61618-850B-44AB-9A92-71DF546681CC}"/>
                </a:ext>
              </a:extLst>
            </p:cNvPr>
            <p:cNvSpPr/>
            <p:nvPr/>
          </p:nvSpPr>
          <p:spPr>
            <a:xfrm>
              <a:off x="1285539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신규등록순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ACF2EDD0-3074-43DA-8720-40B241E82C5C}"/>
                </a:ext>
              </a:extLst>
            </p:cNvPr>
            <p:cNvSpPr/>
            <p:nvPr/>
          </p:nvSpPr>
          <p:spPr>
            <a:xfrm>
              <a:off x="2101024" y="1916679"/>
              <a:ext cx="812650" cy="281852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>
                  <a:solidFill>
                    <a:schemeClr val="tx1"/>
                  </a:solidFill>
                </a:rPr>
                <a:t>리뷰많은순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더하기 기호 49">
              <a:extLst>
                <a:ext uri="{FF2B5EF4-FFF2-40B4-BE49-F238E27FC236}">
                  <a16:creationId xmlns:a16="http://schemas.microsoft.com/office/drawing/2014/main" id="{E2E7444B-F603-4127-8217-5053D6DA79B2}"/>
                </a:ext>
              </a:extLst>
            </p:cNvPr>
            <p:cNvSpPr/>
            <p:nvPr/>
          </p:nvSpPr>
          <p:spPr>
            <a:xfrm>
              <a:off x="1352206" y="2970107"/>
              <a:ext cx="679315" cy="695864"/>
            </a:xfrm>
            <a:prstGeom prst="mathPlus">
              <a:avLst>
                <a:gd name="adj1" fmla="val 992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10AD9D-982D-47F3-905F-1D9FFC383811}"/>
                </a:ext>
              </a:extLst>
            </p:cNvPr>
            <p:cNvSpPr txBox="1"/>
            <p:nvPr/>
          </p:nvSpPr>
          <p:spPr>
            <a:xfrm>
              <a:off x="1285539" y="3747220"/>
              <a:ext cx="1025549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아이디어 </a:t>
              </a:r>
              <a:br>
                <a:rPr lang="en-US" altLang="ko-KR" sz="1100" dirty="0">
                  <a:solidFill>
                    <a:schemeClr val="bg2">
                      <a:lumMod val="50000"/>
                    </a:schemeClr>
                  </a:solidFill>
                </a:rPr>
              </a:br>
              <a:r>
                <a:rPr lang="ko-KR" altLang="en-US" sz="1100" dirty="0">
                  <a:solidFill>
                    <a:schemeClr val="bg2">
                      <a:lumMod val="50000"/>
                    </a:schemeClr>
                  </a:solidFill>
                </a:rPr>
                <a:t>올리기</a:t>
              </a: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113DA23-4C79-40F8-ABA6-8CA7864AB042}"/>
                </a:ext>
              </a:extLst>
            </p:cNvPr>
            <p:cNvGrpSpPr/>
            <p:nvPr/>
          </p:nvGrpSpPr>
          <p:grpSpPr>
            <a:xfrm>
              <a:off x="1180929" y="-126517"/>
              <a:ext cx="6470806" cy="5382088"/>
              <a:chOff x="931857" y="665347"/>
              <a:chExt cx="6470806" cy="5382088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E7572935-A8C5-441B-885D-00093C9217B9}"/>
                  </a:ext>
                </a:extLst>
              </p:cNvPr>
              <p:cNvGrpSpPr/>
              <p:nvPr/>
            </p:nvGrpSpPr>
            <p:grpSpPr>
              <a:xfrm>
                <a:off x="931857" y="665347"/>
                <a:ext cx="6470806" cy="5382088"/>
                <a:chOff x="6995392" y="2060803"/>
                <a:chExt cx="1977976" cy="1903918"/>
              </a:xfrm>
              <a:solidFill>
                <a:schemeClr val="bg1"/>
              </a:solidFill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EC5EE5D-09CD-479E-9D9F-3B829D1E45C5}"/>
                    </a:ext>
                  </a:extLst>
                </p:cNvPr>
                <p:cNvSpPr/>
                <p:nvPr/>
              </p:nvSpPr>
              <p:spPr>
                <a:xfrm>
                  <a:off x="6995392" y="2060803"/>
                  <a:ext cx="1977976" cy="1903918"/>
                </a:xfrm>
                <a:prstGeom prst="rect">
                  <a:avLst/>
                </a:prstGeom>
                <a:grpFill/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31493C7-0814-48C3-B6C4-A7432565F301}"/>
                    </a:ext>
                  </a:extLst>
                </p:cNvPr>
                <p:cNvSpPr txBox="1"/>
                <p:nvPr/>
              </p:nvSpPr>
              <p:spPr>
                <a:xfrm>
                  <a:off x="7545422" y="3070713"/>
                  <a:ext cx="1112044" cy="10127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sz="1100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A25B5257-F56D-4F13-9037-DFBEC9CC3DB9}"/>
                  </a:ext>
                </a:extLst>
              </p:cNvPr>
              <p:cNvSpPr/>
              <p:nvPr/>
            </p:nvSpPr>
            <p:spPr>
              <a:xfrm>
                <a:off x="1152042" y="1837046"/>
                <a:ext cx="6101955" cy="318746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100" dirty="0">
                    <a:solidFill>
                      <a:schemeClr val="tx1"/>
                    </a:solidFill>
                  </a:rPr>
                  <a:t>직접 그린 이미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(</a:t>
                </a:r>
                <a:r>
                  <a:rPr lang="ko-KR" altLang="en-US" sz="1100" dirty="0">
                    <a:solidFill>
                      <a:schemeClr val="tx1"/>
                    </a:solidFill>
                  </a:rPr>
                  <a:t>텍스트입력</a:t>
                </a:r>
                <a:r>
                  <a:rPr lang="en-US" altLang="ko-KR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C35A591A-6641-4410-AF59-7EC9349921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8112" y="1144301"/>
                <a:ext cx="6101955" cy="689185"/>
              </a:xfrm>
              <a:prstGeom prst="rect">
                <a:avLst/>
              </a:prstGeom>
            </p:spPr>
          </p:pic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4DC51D-8BC5-4CDC-B90B-369E967A8364}"/>
                </a:ext>
              </a:extLst>
            </p:cNvPr>
            <p:cNvSpPr txBox="1"/>
            <p:nvPr/>
          </p:nvSpPr>
          <p:spPr>
            <a:xfrm>
              <a:off x="3253588" y="4557232"/>
              <a:ext cx="2452717" cy="458553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2">
                      <a:lumMod val="10000"/>
                    </a:schemeClr>
                  </a:solidFill>
                </a:rPr>
                <a:t>올리기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2F737A1-F33F-4DDF-9914-46B5465D1518}"/>
                </a:ext>
              </a:extLst>
            </p:cNvPr>
            <p:cNvSpPr/>
            <p:nvPr/>
          </p:nvSpPr>
          <p:spPr>
            <a:xfrm>
              <a:off x="3265173" y="-36476"/>
              <a:ext cx="2365976" cy="31421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제목 </a:t>
              </a:r>
              <a:r>
                <a:rPr lang="en-US" altLang="ko-KR" sz="1400" dirty="0">
                  <a:solidFill>
                    <a:schemeClr val="tx1"/>
                  </a:solidFill>
                </a:rPr>
                <a:t>: </a:t>
              </a:r>
              <a:r>
                <a:rPr lang="ko-KR" altLang="en-US" sz="1400" dirty="0">
                  <a:solidFill>
                    <a:schemeClr val="bg1">
                      <a:lumMod val="75000"/>
                    </a:schemeClr>
                  </a:solidFill>
                </a:rPr>
                <a:t>입력</a:t>
              </a:r>
            </a:p>
          </p:txBody>
        </p:sp>
        <p:sp>
          <p:nvSpPr>
            <p:cNvPr id="55" name="곱하기 기호 54">
              <a:extLst>
                <a:ext uri="{FF2B5EF4-FFF2-40B4-BE49-F238E27FC236}">
                  <a16:creationId xmlns:a16="http://schemas.microsoft.com/office/drawing/2014/main" id="{2BB93F8E-ECD3-4354-B1AD-A8ACCA466F58}"/>
                </a:ext>
              </a:extLst>
            </p:cNvPr>
            <p:cNvSpPr/>
            <p:nvPr/>
          </p:nvSpPr>
          <p:spPr>
            <a:xfrm>
              <a:off x="7270850" y="-94784"/>
              <a:ext cx="347421" cy="340659"/>
            </a:xfrm>
            <a:prstGeom prst="mathMultiply">
              <a:avLst>
                <a:gd name="adj1" fmla="val 10888"/>
              </a:avLst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FF1E3B4E-3348-4B98-A9E4-4A01B135BBA2}"/>
              </a:ext>
            </a:extLst>
          </p:cNvPr>
          <p:cNvGrpSpPr/>
          <p:nvPr/>
        </p:nvGrpSpPr>
        <p:grpSpPr>
          <a:xfrm>
            <a:off x="1446794" y="2093036"/>
            <a:ext cx="2148909" cy="1731251"/>
            <a:chOff x="9178834" y="2057962"/>
            <a:chExt cx="3073104" cy="2370890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9027D5FF-839D-48BF-8E9B-0E0CB410DAC9}"/>
                </a:ext>
              </a:extLst>
            </p:cNvPr>
            <p:cNvGrpSpPr/>
            <p:nvPr/>
          </p:nvGrpSpPr>
          <p:grpSpPr>
            <a:xfrm>
              <a:off x="9178834" y="2057962"/>
              <a:ext cx="3073104" cy="2370890"/>
              <a:chOff x="1488954" y="1145762"/>
              <a:chExt cx="3073104" cy="2370890"/>
            </a:xfrm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C4430FA-D9D2-4209-9D21-F4F5BACDD10B}"/>
                  </a:ext>
                </a:extLst>
              </p:cNvPr>
              <p:cNvSpPr/>
              <p:nvPr/>
            </p:nvSpPr>
            <p:spPr>
              <a:xfrm>
                <a:off x="1505712" y="1149017"/>
                <a:ext cx="3018891" cy="23375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>
                    <a:solidFill>
                      <a:schemeClr val="tx1"/>
                    </a:solidFill>
                  </a:rPr>
                  <a:t>첨부 이미지</a:t>
                </a:r>
                <a:endParaRPr lang="en-US" altLang="ko-KR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2009B81F-E763-49D1-A2AC-CA41D4BCFD4D}"/>
                  </a:ext>
                </a:extLst>
              </p:cNvPr>
              <p:cNvSpPr/>
              <p:nvPr/>
            </p:nvSpPr>
            <p:spPr>
              <a:xfrm>
                <a:off x="4458298" y="1145762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27D6983B-6A76-4630-BDB7-80F11CA4FD91}"/>
                  </a:ext>
                </a:extLst>
              </p:cNvPr>
              <p:cNvSpPr/>
              <p:nvPr/>
            </p:nvSpPr>
            <p:spPr>
              <a:xfrm>
                <a:off x="4460697" y="3396666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CCAE0ABD-F1AA-428F-846D-04430A4CD8AD}"/>
                  </a:ext>
                </a:extLst>
              </p:cNvPr>
              <p:cNvSpPr/>
              <p:nvPr/>
            </p:nvSpPr>
            <p:spPr>
              <a:xfrm>
                <a:off x="1488954" y="1158559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8BB7B9DF-2E78-44F2-981A-779B3757E21C}"/>
                  </a:ext>
                </a:extLst>
              </p:cNvPr>
              <p:cNvSpPr/>
              <p:nvPr/>
            </p:nvSpPr>
            <p:spPr>
              <a:xfrm>
                <a:off x="2934732" y="115030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0A162942-DBF5-40E9-8A93-D1C19DF77C48}"/>
                  </a:ext>
                </a:extLst>
              </p:cNvPr>
              <p:cNvSpPr/>
              <p:nvPr/>
            </p:nvSpPr>
            <p:spPr>
              <a:xfrm>
                <a:off x="4484271" y="2239433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2CD20644-801F-42A9-9848-37D80EBAF287}"/>
                  </a:ext>
                </a:extLst>
              </p:cNvPr>
              <p:cNvSpPr/>
              <p:nvPr/>
            </p:nvSpPr>
            <p:spPr>
              <a:xfrm>
                <a:off x="2975648" y="3433525"/>
                <a:ext cx="77787" cy="83127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6818658-1149-4660-9B2A-4B355994655A}"/>
                </a:ext>
              </a:extLst>
            </p:cNvPr>
            <p:cNvSpPr/>
            <p:nvPr/>
          </p:nvSpPr>
          <p:spPr>
            <a:xfrm>
              <a:off x="9215819" y="4301592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B6D8742-EB33-467D-866B-0276675E580E}"/>
                </a:ext>
              </a:extLst>
            </p:cNvPr>
            <p:cNvSpPr/>
            <p:nvPr/>
          </p:nvSpPr>
          <p:spPr>
            <a:xfrm>
              <a:off x="9181408" y="3102010"/>
              <a:ext cx="77787" cy="8312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4007388-51E8-46EE-9D8D-F3FC0ABB82BA}"/>
              </a:ext>
            </a:extLst>
          </p:cNvPr>
          <p:cNvSpPr/>
          <p:nvPr/>
        </p:nvSpPr>
        <p:spPr>
          <a:xfrm>
            <a:off x="1409967" y="4020574"/>
            <a:ext cx="55552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해당 제품은 </a:t>
            </a:r>
            <a:r>
              <a:rPr lang="ko-KR" altLang="en-US" sz="10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000" dirty="0">
                <a:solidFill>
                  <a:schemeClr val="tx1"/>
                </a:solidFill>
              </a:rPr>
              <a:t> 제품으로 </a:t>
            </a:r>
            <a:r>
              <a:rPr lang="ko-KR" altLang="en-US" sz="10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0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81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화살표: 갈매기형 수장 11">
            <a:extLst>
              <a:ext uri="{FF2B5EF4-FFF2-40B4-BE49-F238E27FC236}">
                <a16:creationId xmlns:a16="http://schemas.microsoft.com/office/drawing/2014/main" id="{54687A7D-A3BD-4965-AE06-21A329E312A6}"/>
              </a:ext>
            </a:extLst>
          </p:cNvPr>
          <p:cNvSpPr/>
          <p:nvPr/>
        </p:nvSpPr>
        <p:spPr>
          <a:xfrm rot="5400000">
            <a:off x="4631120" y="870993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B027EB-74F9-4FCF-B235-E68E53C06DA1}"/>
              </a:ext>
            </a:extLst>
          </p:cNvPr>
          <p:cNvSpPr txBox="1"/>
          <p:nvPr/>
        </p:nvSpPr>
        <p:spPr>
          <a:xfrm>
            <a:off x="276112" y="840174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75D760-0910-4A78-8B1A-3093A68F6118}"/>
              </a:ext>
            </a:extLst>
          </p:cNvPr>
          <p:cNvSpPr txBox="1"/>
          <p:nvPr/>
        </p:nvSpPr>
        <p:spPr>
          <a:xfrm>
            <a:off x="3605994" y="855062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42FFB551-64CB-46AC-B5CA-E9220D2C6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856527"/>
            <a:ext cx="187123" cy="19834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F52AF059-E6DF-48DA-ADD5-7738AACFDD59}"/>
              </a:ext>
            </a:extLst>
          </p:cNvPr>
          <p:cNvGrpSpPr/>
          <p:nvPr/>
        </p:nvGrpSpPr>
        <p:grpSpPr>
          <a:xfrm>
            <a:off x="1022353" y="1274060"/>
            <a:ext cx="7303873" cy="538776"/>
            <a:chOff x="1022353" y="2068720"/>
            <a:chExt cx="7303873" cy="53877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D9128E-771C-4D24-A818-960664B981C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B43FB4-E449-4024-BAB9-76588F63A315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077C9AB-BE74-4D31-A2D2-68B6C7CB53A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BCA66F99-1D3B-4788-BA43-54099DE36445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01E37262-E838-4FA4-A3BB-FB9FE1AE8AF9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387A6EC-B291-4FFB-A952-606650049CE2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23" name="그래픽 22" descr="크리켓">
              <a:extLst>
                <a:ext uri="{FF2B5EF4-FFF2-40B4-BE49-F238E27FC236}">
                  <a16:creationId xmlns:a16="http://schemas.microsoft.com/office/drawing/2014/main" id="{1FF1A094-AB83-4D76-A377-38959A02A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C2D49A10-6AA6-4D21-A377-E71B8C092D22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74563BB-6AFF-469F-9ADD-081FDFFCF859}"/>
              </a:ext>
            </a:extLst>
          </p:cNvPr>
          <p:cNvCxnSpPr>
            <a:cxnSpLocks/>
          </p:cNvCxnSpPr>
          <p:nvPr/>
        </p:nvCxnSpPr>
        <p:spPr>
          <a:xfrm>
            <a:off x="209104" y="1844165"/>
            <a:ext cx="9463888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AAA76-77DE-44CD-A131-FADE1B977AE7}"/>
              </a:ext>
            </a:extLst>
          </p:cNvPr>
          <p:cNvSpPr/>
          <p:nvPr/>
        </p:nvSpPr>
        <p:spPr>
          <a:xfrm>
            <a:off x="3588859" y="2160621"/>
            <a:ext cx="2578812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err="1">
                <a:solidFill>
                  <a:schemeClr val="tx1"/>
                </a:solidFill>
              </a:rPr>
              <a:t>엠케이지</a:t>
            </a:r>
            <a:r>
              <a:rPr lang="ko-KR" altLang="en-US" sz="2000" b="1" dirty="0">
                <a:solidFill>
                  <a:schemeClr val="tx1"/>
                </a:solidFill>
              </a:rPr>
              <a:t> 노랑 샴푸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6428FB-E555-4631-BAF2-84D7C2A16727}"/>
              </a:ext>
            </a:extLst>
          </p:cNvPr>
          <p:cNvSpPr/>
          <p:nvPr/>
        </p:nvSpPr>
        <p:spPr>
          <a:xfrm>
            <a:off x="695325" y="2773067"/>
            <a:ext cx="8388350" cy="241427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첨부 이미지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466AC1-DAB0-40FE-97F5-48461B546A04}"/>
              </a:ext>
            </a:extLst>
          </p:cNvPr>
          <p:cNvSpPr/>
          <p:nvPr/>
        </p:nvSpPr>
        <p:spPr>
          <a:xfrm>
            <a:off x="669429" y="5291385"/>
            <a:ext cx="8126092" cy="7115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해당 제품은 </a:t>
            </a:r>
            <a:r>
              <a:rPr lang="ko-KR" altLang="en-US" sz="1100" dirty="0" err="1">
                <a:solidFill>
                  <a:schemeClr val="tx1"/>
                </a:solidFill>
              </a:rPr>
              <a:t>엠케이지</a:t>
            </a:r>
            <a:r>
              <a:rPr lang="ko-KR" altLang="en-US" sz="1100" dirty="0">
                <a:solidFill>
                  <a:schemeClr val="tx1"/>
                </a:solidFill>
              </a:rPr>
              <a:t> 제품으로 </a:t>
            </a:r>
            <a:r>
              <a:rPr lang="ko-KR" altLang="en-US" sz="1100" dirty="0" err="1">
                <a:solidFill>
                  <a:schemeClr val="tx1"/>
                </a:solidFill>
              </a:rPr>
              <a:t>김지효가</a:t>
            </a:r>
            <a:r>
              <a:rPr lang="ko-KR" altLang="en-US" sz="1100" dirty="0">
                <a:solidFill>
                  <a:schemeClr val="tx1"/>
                </a:solidFill>
              </a:rPr>
              <a:t> 제안하였고 색상은 노랗고 머리도 노랗고 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51DC46-5902-4F8E-8B73-D0F5E5257F85}"/>
              </a:ext>
            </a:extLst>
          </p:cNvPr>
          <p:cNvSpPr txBox="1"/>
          <p:nvPr/>
        </p:nvSpPr>
        <p:spPr>
          <a:xfrm>
            <a:off x="615351" y="1893118"/>
            <a:ext cx="2507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VIEW : 20 Favorite : 3</a:t>
            </a:r>
            <a:endParaRPr lang="ko-KR" altLang="en-US" sz="1200" dirty="0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3BB76860-3B14-4E61-8A2F-A813321519AE}"/>
              </a:ext>
            </a:extLst>
          </p:cNvPr>
          <p:cNvGrpSpPr/>
          <p:nvPr/>
        </p:nvGrpSpPr>
        <p:grpSpPr>
          <a:xfrm>
            <a:off x="9474454" y="1844165"/>
            <a:ext cx="213480" cy="4228831"/>
            <a:chOff x="9569235" y="589489"/>
            <a:chExt cx="213480" cy="4228831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5A497C01-15EC-4EE5-907D-7323E4BE665A}"/>
                </a:ext>
              </a:extLst>
            </p:cNvPr>
            <p:cNvSpPr/>
            <p:nvPr/>
          </p:nvSpPr>
          <p:spPr>
            <a:xfrm>
              <a:off x="9569235" y="589489"/>
              <a:ext cx="213479" cy="17572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이등변 삼각형 88">
              <a:extLst>
                <a:ext uri="{FF2B5EF4-FFF2-40B4-BE49-F238E27FC236}">
                  <a16:creationId xmlns:a16="http://schemas.microsoft.com/office/drawing/2014/main" id="{817C00A4-D35E-4C18-BBF1-2500A6B4E3D0}"/>
                </a:ext>
              </a:extLst>
            </p:cNvPr>
            <p:cNvSpPr/>
            <p:nvPr/>
          </p:nvSpPr>
          <p:spPr>
            <a:xfrm>
              <a:off x="9619413" y="630694"/>
              <a:ext cx="113122" cy="93312"/>
            </a:xfrm>
            <a:prstGeom prst="triangl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13AFDB5C-39E4-4C93-AF61-F5FC2CFBCA56}"/>
                </a:ext>
              </a:extLst>
            </p:cNvPr>
            <p:cNvSpPr/>
            <p:nvPr/>
          </p:nvSpPr>
          <p:spPr>
            <a:xfrm>
              <a:off x="9575375" y="1926446"/>
              <a:ext cx="207340" cy="28918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7B284C22-348D-41BB-B183-34C1FC9DF828}"/>
                </a:ext>
              </a:extLst>
            </p:cNvPr>
            <p:cNvSpPr/>
            <p:nvPr/>
          </p:nvSpPr>
          <p:spPr>
            <a:xfrm>
              <a:off x="9569235" y="762942"/>
              <a:ext cx="213479" cy="209430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B126823-A552-4C4C-A92B-AAB51437E234}"/>
              </a:ext>
            </a:extLst>
          </p:cNvPr>
          <p:cNvSpPr txBox="1"/>
          <p:nvPr/>
        </p:nvSpPr>
        <p:spPr>
          <a:xfrm>
            <a:off x="337193" y="859621"/>
            <a:ext cx="270554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            사용자님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2CA94A-9F55-4A70-9FFC-D8BF7F8C135B}"/>
              </a:ext>
            </a:extLst>
          </p:cNvPr>
          <p:cNvSpPr txBox="1"/>
          <p:nvPr/>
        </p:nvSpPr>
        <p:spPr>
          <a:xfrm>
            <a:off x="7975395" y="1863894"/>
            <a:ext cx="1151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편집  </a:t>
            </a:r>
            <a:r>
              <a:rPr lang="en-US" altLang="ko-KR" sz="1200" dirty="0"/>
              <a:t>l  </a:t>
            </a:r>
            <a:r>
              <a:rPr lang="ko-KR" altLang="en-US" sz="1200" b="1" dirty="0"/>
              <a:t>삭제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51FD28B-05C8-4684-A409-6DF2CE7AECAC}"/>
              </a:ext>
            </a:extLst>
          </p:cNvPr>
          <p:cNvGrpSpPr/>
          <p:nvPr/>
        </p:nvGrpSpPr>
        <p:grpSpPr>
          <a:xfrm>
            <a:off x="1479981" y="816643"/>
            <a:ext cx="6470806" cy="2777702"/>
            <a:chOff x="6995392" y="2060803"/>
            <a:chExt cx="1977976" cy="2209982"/>
          </a:xfrm>
          <a:solidFill>
            <a:schemeClr val="bg1"/>
          </a:solidFill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D95C6ACC-FF21-42D1-833F-BED17361531B}"/>
                </a:ext>
              </a:extLst>
            </p:cNvPr>
            <p:cNvSpPr/>
            <p:nvPr/>
          </p:nvSpPr>
          <p:spPr>
            <a:xfrm>
              <a:off x="6995392" y="2060803"/>
              <a:ext cx="1977976" cy="2209982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9F21D9F-2A54-43D6-A634-2C90601A75FF}"/>
                </a:ext>
              </a:extLst>
            </p:cNvPr>
            <p:cNvSpPr txBox="1"/>
            <p:nvPr/>
          </p:nvSpPr>
          <p:spPr>
            <a:xfrm>
              <a:off x="7545422" y="3070713"/>
              <a:ext cx="1112044" cy="10127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ko-KR" altLang="en-US" sz="11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A53BB76-EBC8-46DC-9747-E27F35EA3DD1}"/>
              </a:ext>
            </a:extLst>
          </p:cNvPr>
          <p:cNvSpPr txBox="1"/>
          <p:nvPr/>
        </p:nvSpPr>
        <p:spPr>
          <a:xfrm>
            <a:off x="4889500" y="2996456"/>
            <a:ext cx="1827523" cy="36933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삭제하겠습니다</a:t>
            </a:r>
            <a:r>
              <a:rPr lang="en-US" altLang="ko-KR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ko-KR" alt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BD7469-4AAF-45F3-8320-64D9CA0904B8}"/>
              </a:ext>
            </a:extLst>
          </p:cNvPr>
          <p:cNvSpPr/>
          <p:nvPr/>
        </p:nvSpPr>
        <p:spPr>
          <a:xfrm>
            <a:off x="3564225" y="906683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E5CBE01-039D-458F-ACCE-7B0516694526}"/>
              </a:ext>
            </a:extLst>
          </p:cNvPr>
          <p:cNvSpPr/>
          <p:nvPr/>
        </p:nvSpPr>
        <p:spPr>
          <a:xfrm>
            <a:off x="3520854" y="1777940"/>
            <a:ext cx="2365976" cy="31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글을 삭제하시겠습니까</a:t>
            </a:r>
            <a:r>
              <a:rPr lang="en-US" altLang="ko-KR" sz="1400" dirty="0">
                <a:solidFill>
                  <a:schemeClr val="tx1"/>
                </a:solidFill>
              </a:rPr>
              <a:t>?</a:t>
            </a: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삭제하시면 복구가 불가능 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C45AD-2768-4D3B-8D12-0838E8FF1DAE}"/>
              </a:ext>
            </a:extLst>
          </p:cNvPr>
          <p:cNvSpPr txBox="1"/>
          <p:nvPr/>
        </p:nvSpPr>
        <p:spPr>
          <a:xfrm>
            <a:off x="2936584" y="2986962"/>
            <a:ext cx="1827523" cy="36933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취 소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0A6B911-3116-4243-AF09-BF7AE6585873}"/>
              </a:ext>
            </a:extLst>
          </p:cNvPr>
          <p:cNvGrpSpPr/>
          <p:nvPr/>
        </p:nvGrpSpPr>
        <p:grpSpPr>
          <a:xfrm>
            <a:off x="4770833" y="224504"/>
            <a:ext cx="7303069" cy="6402207"/>
            <a:chOff x="4770833" y="224504"/>
            <a:chExt cx="7303069" cy="6402207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590F69-F4F4-441C-B88E-B85F12548F69}"/>
                </a:ext>
              </a:extLst>
            </p:cNvPr>
            <p:cNvSpPr/>
            <p:nvPr/>
          </p:nvSpPr>
          <p:spPr>
            <a:xfrm>
              <a:off x="9973237" y="822961"/>
              <a:ext cx="2100665" cy="5803750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2140ECB-016B-4B4F-88E4-55588FB898DC}"/>
                </a:ext>
              </a:extLst>
            </p:cNvPr>
            <p:cNvSpPr txBox="1"/>
            <p:nvPr/>
          </p:nvSpPr>
          <p:spPr>
            <a:xfrm>
              <a:off x="9973237" y="898164"/>
              <a:ext cx="20398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900" dirty="0"/>
                <a:t>게시물 삭제 시 팝업으로 의사를 확인 후 삭제한다</a:t>
              </a:r>
              <a:r>
                <a:rPr lang="en-US" altLang="ko-KR" sz="900" dirty="0"/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4F87FB32-5993-4362-BF9E-67FD29802285}"/>
                </a:ext>
              </a:extLst>
            </p:cNvPr>
            <p:cNvGrpSpPr/>
            <p:nvPr/>
          </p:nvGrpSpPr>
          <p:grpSpPr>
            <a:xfrm>
              <a:off x="4770833" y="224504"/>
              <a:ext cx="7303069" cy="518776"/>
              <a:chOff x="4770833" y="224504"/>
              <a:chExt cx="7303069" cy="518776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C73F75B7-F060-44B9-9D2C-079790F3DD0E}"/>
                  </a:ext>
                </a:extLst>
              </p:cNvPr>
              <p:cNvSpPr/>
              <p:nvPr/>
            </p:nvSpPr>
            <p:spPr>
              <a:xfrm>
                <a:off x="9973237" y="231289"/>
                <a:ext cx="2100665" cy="509194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DB58B17-1031-4CB2-BBE0-3CE7ADF8EEBC}"/>
                  </a:ext>
                </a:extLst>
              </p:cNvPr>
              <p:cNvSpPr txBox="1"/>
              <p:nvPr/>
            </p:nvSpPr>
            <p:spPr>
              <a:xfrm>
                <a:off x="9973238" y="255054"/>
                <a:ext cx="18701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900" dirty="0"/>
                  <a:t>아이디어 상세</a:t>
                </a:r>
              </a:p>
            </p:txBody>
          </p: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038C90EF-3C5E-4F26-A0E8-1769BF4178E3}"/>
                  </a:ext>
                </a:extLst>
              </p:cNvPr>
              <p:cNvGrpSpPr/>
              <p:nvPr/>
            </p:nvGrpSpPr>
            <p:grpSpPr>
              <a:xfrm>
                <a:off x="4770833" y="234086"/>
                <a:ext cx="888108" cy="509194"/>
                <a:chOff x="9973237" y="231289"/>
                <a:chExt cx="2100665" cy="509194"/>
              </a:xfrm>
            </p:grpSpPr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A6F83A24-216B-48F2-9A48-C4DE2FE5B81D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24488BF-A3B1-4E09-917F-D75D86BE2C8B}"/>
                    </a:ext>
                  </a:extLst>
                </p:cNvPr>
                <p:cNvSpPr txBox="1"/>
                <p:nvPr/>
              </p:nvSpPr>
              <p:spPr>
                <a:xfrm>
                  <a:off x="9973237" y="255054"/>
                  <a:ext cx="1870157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요구 사항 </a:t>
                  </a: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1551E4F8-3F24-453F-9C9C-547071D9452E}"/>
                  </a:ext>
                </a:extLst>
              </p:cNvPr>
              <p:cNvGrpSpPr/>
              <p:nvPr/>
            </p:nvGrpSpPr>
            <p:grpSpPr>
              <a:xfrm>
                <a:off x="5744828" y="224504"/>
                <a:ext cx="4130955" cy="509194"/>
                <a:chOff x="9973237" y="231289"/>
                <a:chExt cx="2100665" cy="509194"/>
              </a:xfrm>
            </p:grpSpPr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1835EB0A-860D-4652-85AF-E675DB77E95B}"/>
                    </a:ext>
                  </a:extLst>
                </p:cNvPr>
                <p:cNvSpPr/>
                <p:nvPr/>
              </p:nvSpPr>
              <p:spPr>
                <a:xfrm>
                  <a:off x="9973237" y="231289"/>
                  <a:ext cx="2100665" cy="509194"/>
                </a:xfrm>
                <a:prstGeom prst="rect">
                  <a:avLst/>
                </a:prstGeom>
                <a:noFill/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ko-KR" dirty="0"/>
                    <a:t>1</a:t>
                  </a:r>
                  <a:endParaRPr lang="ko-KR" altLang="en-US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F29BD181-32B9-4D27-9A70-617BD238CEE9}"/>
                    </a:ext>
                  </a:extLst>
                </p:cNvPr>
                <p:cNvSpPr txBox="1"/>
                <p:nvPr/>
              </p:nvSpPr>
              <p:spPr>
                <a:xfrm>
                  <a:off x="9973239" y="255054"/>
                  <a:ext cx="18701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900" dirty="0"/>
                    <a:t>등록된 게시자 본인 및 관리자는 게시물의 삭제가 가능하다</a:t>
                  </a:r>
                  <a:r>
                    <a:rPr lang="en-US" altLang="ko-KR" sz="900" dirty="0"/>
                    <a:t>.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9375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관리자페이지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관리자 페이지는 회원관리 기능을 가지고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6434-861A-4834-B4B8-1563B6CC9197}"/>
              </a:ext>
            </a:extLst>
          </p:cNvPr>
          <p:cNvSpPr txBox="1"/>
          <p:nvPr/>
        </p:nvSpPr>
        <p:spPr>
          <a:xfrm>
            <a:off x="609103" y="1080527"/>
            <a:ext cx="121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관리자페이지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B4D68C-D497-458C-983D-FFBEB5A4E0DC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A1876B-8751-4E5E-B392-B7C4D0BF3F6C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004377-8C9A-47C1-92D9-F338E748E47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0E41D82-301E-44A3-89E8-FB2DAF329FC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9D69D2-56ED-4FB0-81E9-5716AF2765F5}"/>
              </a:ext>
            </a:extLst>
          </p:cNvPr>
          <p:cNvSpPr txBox="1"/>
          <p:nvPr/>
        </p:nvSpPr>
        <p:spPr>
          <a:xfrm>
            <a:off x="602275" y="1412496"/>
            <a:ext cx="953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메뉴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6622C9-EE83-4AEC-A728-DDE0850B6E4D}"/>
              </a:ext>
            </a:extLst>
          </p:cNvPr>
          <p:cNvCxnSpPr>
            <a:cxnSpLocks/>
          </p:cNvCxnSpPr>
          <p:nvPr/>
        </p:nvCxnSpPr>
        <p:spPr>
          <a:xfrm>
            <a:off x="700831" y="1720212"/>
            <a:ext cx="7081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225E4A-DA51-4CC1-9BF4-ACB5E572CE44}"/>
              </a:ext>
            </a:extLst>
          </p:cNvPr>
          <p:cNvSpPr txBox="1"/>
          <p:nvPr/>
        </p:nvSpPr>
        <p:spPr>
          <a:xfrm>
            <a:off x="609103" y="1729259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75000"/>
                  </a:schemeClr>
                </a:solidFill>
              </a:rPr>
              <a:t>회원관리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1CB22EE4-5E22-4919-9F54-5B0522F9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09469"/>
              </p:ext>
            </p:extLst>
          </p:nvPr>
        </p:nvGraphicFramePr>
        <p:xfrm>
          <a:off x="1562987" y="1729260"/>
          <a:ext cx="7567049" cy="394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07">
                  <a:extLst>
                    <a:ext uri="{9D8B030D-6E8A-4147-A177-3AD203B41FA5}">
                      <a16:colId xmlns:a16="http://schemas.microsoft.com/office/drawing/2014/main" val="168295414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994016961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83476205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82061458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29379944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29269895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95608778"/>
                    </a:ext>
                  </a:extLst>
                </a:gridCol>
              </a:tblGrid>
              <a:tr h="35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성별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출생년도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614023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카카오톡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63680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6443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088577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21027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페이스북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31626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카카오톡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55475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276976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95498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페이스북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89123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5365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E1648E-E407-45DC-BC4A-CCE29E30EB05}"/>
              </a:ext>
            </a:extLst>
          </p:cNvPr>
          <p:cNvSpPr txBox="1"/>
          <p:nvPr/>
        </p:nvSpPr>
        <p:spPr>
          <a:xfrm>
            <a:off x="3831654" y="6188446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A6E310-C813-4388-AEAC-83733443B2C0}"/>
              </a:ext>
            </a:extLst>
          </p:cNvPr>
          <p:cNvSpPr/>
          <p:nvPr/>
        </p:nvSpPr>
        <p:spPr>
          <a:xfrm>
            <a:off x="8401775" y="5861011"/>
            <a:ext cx="681900" cy="2189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변경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C86DBD85-D635-4F5F-A0BD-A536CB9EE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3608" y="1117823"/>
            <a:ext cx="187123" cy="19834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1EE2D8-E553-4DD7-8711-EFFBC099913C}"/>
              </a:ext>
            </a:extLst>
          </p:cNvPr>
          <p:cNvSpPr/>
          <p:nvPr/>
        </p:nvSpPr>
        <p:spPr>
          <a:xfrm>
            <a:off x="7524349" y="1101655"/>
            <a:ext cx="1605687" cy="214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386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관리자페이지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회원을 계정 및 이메일 기반으로 검색할 수 있다</a:t>
            </a:r>
            <a:r>
              <a:rPr lang="en-US" altLang="ko-KR" sz="900" dirty="0"/>
              <a:t>..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6434-861A-4834-B4B8-1563B6CC9197}"/>
              </a:ext>
            </a:extLst>
          </p:cNvPr>
          <p:cNvSpPr txBox="1"/>
          <p:nvPr/>
        </p:nvSpPr>
        <p:spPr>
          <a:xfrm>
            <a:off x="609103" y="1080527"/>
            <a:ext cx="121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관리자페이지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B4D68C-D497-458C-983D-FFBEB5A4E0DC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A1876B-8751-4E5E-B392-B7C4D0BF3F6C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004377-8C9A-47C1-92D9-F338E748E47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0E41D82-301E-44A3-89E8-FB2DAF329FC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9D69D2-56ED-4FB0-81E9-5716AF2765F5}"/>
              </a:ext>
            </a:extLst>
          </p:cNvPr>
          <p:cNvSpPr txBox="1"/>
          <p:nvPr/>
        </p:nvSpPr>
        <p:spPr>
          <a:xfrm>
            <a:off x="602275" y="1412496"/>
            <a:ext cx="953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메뉴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6622C9-EE83-4AEC-A728-DDE0850B6E4D}"/>
              </a:ext>
            </a:extLst>
          </p:cNvPr>
          <p:cNvCxnSpPr>
            <a:cxnSpLocks/>
          </p:cNvCxnSpPr>
          <p:nvPr/>
        </p:nvCxnSpPr>
        <p:spPr>
          <a:xfrm>
            <a:off x="700831" y="1720212"/>
            <a:ext cx="7081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225E4A-DA51-4CC1-9BF4-ACB5E572CE44}"/>
              </a:ext>
            </a:extLst>
          </p:cNvPr>
          <p:cNvSpPr txBox="1"/>
          <p:nvPr/>
        </p:nvSpPr>
        <p:spPr>
          <a:xfrm>
            <a:off x="609103" y="1729259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75000"/>
                  </a:schemeClr>
                </a:solidFill>
              </a:rPr>
              <a:t>회원관리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1CB22EE4-5E22-4919-9F54-5B0522F9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816878"/>
              </p:ext>
            </p:extLst>
          </p:nvPr>
        </p:nvGraphicFramePr>
        <p:xfrm>
          <a:off x="1562987" y="1729260"/>
          <a:ext cx="7567049" cy="77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07">
                  <a:extLst>
                    <a:ext uri="{9D8B030D-6E8A-4147-A177-3AD203B41FA5}">
                      <a16:colId xmlns:a16="http://schemas.microsoft.com/office/drawing/2014/main" val="168295414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994016961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83476205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82061458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29379944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29269895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95608778"/>
                    </a:ext>
                  </a:extLst>
                </a:gridCol>
              </a:tblGrid>
              <a:tr h="35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성별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출생년도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614023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카카오톡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  <a:hlinkClick r:id="rId3"/>
                        </a:rPr>
                        <a:t>kkk@naver..com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kkk@naver.com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6368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A6E310-C813-4388-AEAC-83733443B2C0}"/>
              </a:ext>
            </a:extLst>
          </p:cNvPr>
          <p:cNvSpPr/>
          <p:nvPr/>
        </p:nvSpPr>
        <p:spPr>
          <a:xfrm>
            <a:off x="8401775" y="5861011"/>
            <a:ext cx="681900" cy="2189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변경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4" name="그래픽 23" descr="돋보기">
            <a:extLst>
              <a:ext uri="{FF2B5EF4-FFF2-40B4-BE49-F238E27FC236}">
                <a16:creationId xmlns:a16="http://schemas.microsoft.com/office/drawing/2014/main" id="{C86DBD85-D635-4F5F-A0BD-A536CB9EE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3608" y="1117823"/>
            <a:ext cx="187123" cy="198343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1EE2D8-E553-4DD7-8711-EFFBC099913C}"/>
              </a:ext>
            </a:extLst>
          </p:cNvPr>
          <p:cNvSpPr/>
          <p:nvPr/>
        </p:nvSpPr>
        <p:spPr>
          <a:xfrm>
            <a:off x="7524349" y="1101655"/>
            <a:ext cx="1605687" cy="214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kkk2@naver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523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관리자페이지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회원의</a:t>
            </a:r>
            <a:r>
              <a:rPr lang="en-US" altLang="ko-KR" sz="900" dirty="0"/>
              <a:t> </a:t>
            </a:r>
            <a:r>
              <a:rPr lang="ko-KR" altLang="en-US" sz="900" dirty="0"/>
              <a:t>이름 및 등급을 수정할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6434-861A-4834-B4B8-1563B6CC9197}"/>
              </a:ext>
            </a:extLst>
          </p:cNvPr>
          <p:cNvSpPr txBox="1"/>
          <p:nvPr/>
        </p:nvSpPr>
        <p:spPr>
          <a:xfrm>
            <a:off x="609103" y="1080527"/>
            <a:ext cx="121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관리자페이지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B4D68C-D497-458C-983D-FFBEB5A4E0DC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A1876B-8751-4E5E-B392-B7C4D0BF3F6C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004377-8C9A-47C1-92D9-F338E748E47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0E41D82-301E-44A3-89E8-FB2DAF329FC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9D69D2-56ED-4FB0-81E9-5716AF2765F5}"/>
              </a:ext>
            </a:extLst>
          </p:cNvPr>
          <p:cNvSpPr txBox="1"/>
          <p:nvPr/>
        </p:nvSpPr>
        <p:spPr>
          <a:xfrm>
            <a:off x="602275" y="1412496"/>
            <a:ext cx="953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메뉴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6622C9-EE83-4AEC-A728-DDE0850B6E4D}"/>
              </a:ext>
            </a:extLst>
          </p:cNvPr>
          <p:cNvCxnSpPr>
            <a:cxnSpLocks/>
          </p:cNvCxnSpPr>
          <p:nvPr/>
        </p:nvCxnSpPr>
        <p:spPr>
          <a:xfrm>
            <a:off x="700831" y="1720212"/>
            <a:ext cx="7081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225E4A-DA51-4CC1-9BF4-ACB5E572CE44}"/>
              </a:ext>
            </a:extLst>
          </p:cNvPr>
          <p:cNvSpPr txBox="1"/>
          <p:nvPr/>
        </p:nvSpPr>
        <p:spPr>
          <a:xfrm>
            <a:off x="609103" y="1729259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75000"/>
                  </a:schemeClr>
                </a:solidFill>
              </a:rPr>
              <a:t>회원관리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1CB22EE4-5E22-4919-9F54-5B0522F9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66982"/>
              </p:ext>
            </p:extLst>
          </p:nvPr>
        </p:nvGraphicFramePr>
        <p:xfrm>
          <a:off x="1562987" y="1729260"/>
          <a:ext cx="7567049" cy="394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07">
                  <a:extLst>
                    <a:ext uri="{9D8B030D-6E8A-4147-A177-3AD203B41FA5}">
                      <a16:colId xmlns:a16="http://schemas.microsoft.com/office/drawing/2014/main" val="168295414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994016961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83476205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82061458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29379944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29269895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95608778"/>
                    </a:ext>
                  </a:extLst>
                </a:gridCol>
              </a:tblGrid>
              <a:tr h="35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성별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출생년도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614023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카카오톡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63680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76443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accent1"/>
                          </a:solidFill>
                        </a:rPr>
                        <a:t>이수정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088577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21027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페이스북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31626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카카오톡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ko-KR" altLang="en-US" sz="105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55475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276976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95498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페이스북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89123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5365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E1648E-E407-45DC-BC4A-CCE29E30EB05}"/>
              </a:ext>
            </a:extLst>
          </p:cNvPr>
          <p:cNvSpPr txBox="1"/>
          <p:nvPr/>
        </p:nvSpPr>
        <p:spPr>
          <a:xfrm>
            <a:off x="3831654" y="6188446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A6E310-C813-4388-AEAC-83733443B2C0}"/>
              </a:ext>
            </a:extLst>
          </p:cNvPr>
          <p:cNvSpPr/>
          <p:nvPr/>
        </p:nvSpPr>
        <p:spPr>
          <a:xfrm>
            <a:off x="8401775" y="5861011"/>
            <a:ext cx="681900" cy="2189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완료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8E6E5E53-4C9C-421F-8522-AD6D8FFED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3608" y="1117823"/>
            <a:ext cx="187123" cy="1983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5E6F13-4812-4DF1-B3F6-85FA053C8C55}"/>
              </a:ext>
            </a:extLst>
          </p:cNvPr>
          <p:cNvSpPr/>
          <p:nvPr/>
        </p:nvSpPr>
        <p:spPr>
          <a:xfrm>
            <a:off x="7524349" y="1101655"/>
            <a:ext cx="1605687" cy="214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8871065E-E1D9-4C2B-BAD3-6C540DBBE537}"/>
              </a:ext>
            </a:extLst>
          </p:cNvPr>
          <p:cNvSpPr/>
          <p:nvPr/>
        </p:nvSpPr>
        <p:spPr>
          <a:xfrm>
            <a:off x="9242056" y="2219864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2F2902C8-CDD1-45D9-8B28-323A8D4896EB}"/>
              </a:ext>
            </a:extLst>
          </p:cNvPr>
          <p:cNvSpPr/>
          <p:nvPr/>
        </p:nvSpPr>
        <p:spPr>
          <a:xfrm>
            <a:off x="9242056" y="2595620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빼기 기호 9">
            <a:extLst>
              <a:ext uri="{FF2B5EF4-FFF2-40B4-BE49-F238E27FC236}">
                <a16:creationId xmlns:a16="http://schemas.microsoft.com/office/drawing/2014/main" id="{59786A76-7B50-4F95-98A5-1253DAD98F90}"/>
              </a:ext>
            </a:extLst>
          </p:cNvPr>
          <p:cNvSpPr/>
          <p:nvPr/>
        </p:nvSpPr>
        <p:spPr>
          <a:xfrm>
            <a:off x="9242056" y="2949727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6C148310-3C6C-418C-AEA4-C7C8DC0B05F1}"/>
              </a:ext>
            </a:extLst>
          </p:cNvPr>
          <p:cNvSpPr/>
          <p:nvPr/>
        </p:nvSpPr>
        <p:spPr>
          <a:xfrm>
            <a:off x="9242056" y="3325483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빼기 기호 11">
            <a:extLst>
              <a:ext uri="{FF2B5EF4-FFF2-40B4-BE49-F238E27FC236}">
                <a16:creationId xmlns:a16="http://schemas.microsoft.com/office/drawing/2014/main" id="{5BC8B9F6-50B7-45B9-A2CD-6B1EAE33CDBD}"/>
              </a:ext>
            </a:extLst>
          </p:cNvPr>
          <p:cNvSpPr/>
          <p:nvPr/>
        </p:nvSpPr>
        <p:spPr>
          <a:xfrm>
            <a:off x="9245975" y="3655740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빼기 기호 13">
            <a:extLst>
              <a:ext uri="{FF2B5EF4-FFF2-40B4-BE49-F238E27FC236}">
                <a16:creationId xmlns:a16="http://schemas.microsoft.com/office/drawing/2014/main" id="{09E97864-993E-4378-9DCA-84EC4F3C1C0D}"/>
              </a:ext>
            </a:extLst>
          </p:cNvPr>
          <p:cNvSpPr/>
          <p:nvPr/>
        </p:nvSpPr>
        <p:spPr>
          <a:xfrm>
            <a:off x="9245975" y="4031496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id="{1030EF72-AA5A-4919-91EF-1ED96CB38774}"/>
              </a:ext>
            </a:extLst>
          </p:cNvPr>
          <p:cNvSpPr/>
          <p:nvPr/>
        </p:nvSpPr>
        <p:spPr>
          <a:xfrm>
            <a:off x="9242056" y="4361753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id="{EFB7FC8D-926C-43F7-9552-54C0B317508B}"/>
              </a:ext>
            </a:extLst>
          </p:cNvPr>
          <p:cNvSpPr/>
          <p:nvPr/>
        </p:nvSpPr>
        <p:spPr>
          <a:xfrm>
            <a:off x="9242056" y="4737509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93589BE6-201C-4207-8071-4DC04959FB8D}"/>
              </a:ext>
            </a:extLst>
          </p:cNvPr>
          <p:cNvSpPr/>
          <p:nvPr/>
        </p:nvSpPr>
        <p:spPr>
          <a:xfrm>
            <a:off x="9228553" y="5091616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빼기 기호 23">
            <a:extLst>
              <a:ext uri="{FF2B5EF4-FFF2-40B4-BE49-F238E27FC236}">
                <a16:creationId xmlns:a16="http://schemas.microsoft.com/office/drawing/2014/main" id="{9C39E10A-703F-41CF-A6EA-8ADC1D11F275}"/>
              </a:ext>
            </a:extLst>
          </p:cNvPr>
          <p:cNvSpPr/>
          <p:nvPr/>
        </p:nvSpPr>
        <p:spPr>
          <a:xfrm>
            <a:off x="9228553" y="5467372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89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A7C40A6-5431-4015-A0B2-CAE9846C5DE5}"/>
              </a:ext>
            </a:extLst>
          </p:cNvPr>
          <p:cNvSpPr/>
          <p:nvPr/>
        </p:nvSpPr>
        <p:spPr>
          <a:xfrm>
            <a:off x="276112" y="887505"/>
            <a:ext cx="9405769" cy="57392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5672AAD-CF83-48D8-A5A2-18A9BB2BB00F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B0C34FDE-8884-439F-B5B7-A00A576AF3E0}"/>
              </a:ext>
            </a:extLst>
          </p:cNvPr>
          <p:cNvSpPr/>
          <p:nvPr/>
        </p:nvSpPr>
        <p:spPr>
          <a:xfrm>
            <a:off x="9973237" y="231289"/>
            <a:ext cx="2100665" cy="50919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3B909A9-F718-4BC2-AE8A-9F72A7E4BC49}"/>
              </a:ext>
            </a:extLst>
          </p:cNvPr>
          <p:cNvSpPr txBox="1"/>
          <p:nvPr/>
        </p:nvSpPr>
        <p:spPr>
          <a:xfrm>
            <a:off x="9973238" y="25505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관리자페이지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513BB-2E8F-45B7-9BD4-B2A0A6D4F0C3}"/>
              </a:ext>
            </a:extLst>
          </p:cNvPr>
          <p:cNvSpPr txBox="1"/>
          <p:nvPr/>
        </p:nvSpPr>
        <p:spPr>
          <a:xfrm>
            <a:off x="9973238" y="898164"/>
            <a:ext cx="1870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회원을 삭제할 수 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D16434-861A-4834-B4B8-1563B6CC9197}"/>
              </a:ext>
            </a:extLst>
          </p:cNvPr>
          <p:cNvSpPr txBox="1"/>
          <p:nvPr/>
        </p:nvSpPr>
        <p:spPr>
          <a:xfrm>
            <a:off x="609103" y="1080527"/>
            <a:ext cx="1214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관리자페이지</a:t>
            </a:r>
            <a:endParaRPr lang="ko-KR" altLang="en-US" sz="12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B4D68C-D497-458C-983D-FFBEB5A4E0DC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A1876B-8751-4E5E-B392-B7C4D0BF3F6C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3004377-8C9A-47C1-92D9-F338E748E47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이등변 삼각형 27">
            <a:extLst>
              <a:ext uri="{FF2B5EF4-FFF2-40B4-BE49-F238E27FC236}">
                <a16:creationId xmlns:a16="http://schemas.microsoft.com/office/drawing/2014/main" id="{D0E41D82-301E-44A3-89E8-FB2DAF329FC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19D69D2-56ED-4FB0-81E9-5716AF2765F5}"/>
              </a:ext>
            </a:extLst>
          </p:cNvPr>
          <p:cNvSpPr txBox="1"/>
          <p:nvPr/>
        </p:nvSpPr>
        <p:spPr>
          <a:xfrm>
            <a:off x="602275" y="1412496"/>
            <a:ext cx="953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메뉴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DD6622C9-EE83-4AEC-A728-DDE0850B6E4D}"/>
              </a:ext>
            </a:extLst>
          </p:cNvPr>
          <p:cNvCxnSpPr>
            <a:cxnSpLocks/>
          </p:cNvCxnSpPr>
          <p:nvPr/>
        </p:nvCxnSpPr>
        <p:spPr>
          <a:xfrm>
            <a:off x="700831" y="1720212"/>
            <a:ext cx="70815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225E4A-DA51-4CC1-9BF4-ACB5E572CE44}"/>
              </a:ext>
            </a:extLst>
          </p:cNvPr>
          <p:cNvSpPr txBox="1"/>
          <p:nvPr/>
        </p:nvSpPr>
        <p:spPr>
          <a:xfrm>
            <a:off x="609103" y="1729259"/>
            <a:ext cx="9538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accent2">
                    <a:lumMod val="75000"/>
                  </a:schemeClr>
                </a:solidFill>
              </a:rPr>
              <a:t>회원관리</a:t>
            </a:r>
          </a:p>
        </p:txBody>
      </p:sp>
      <p:graphicFrame>
        <p:nvGraphicFramePr>
          <p:cNvPr id="13" name="표 14">
            <a:extLst>
              <a:ext uri="{FF2B5EF4-FFF2-40B4-BE49-F238E27FC236}">
                <a16:creationId xmlns:a16="http://schemas.microsoft.com/office/drawing/2014/main" id="{1CB22EE4-5E22-4919-9F54-5B0522F97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36603"/>
              </p:ext>
            </p:extLst>
          </p:nvPr>
        </p:nvGraphicFramePr>
        <p:xfrm>
          <a:off x="1562987" y="1729260"/>
          <a:ext cx="7567049" cy="39469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007">
                  <a:extLst>
                    <a:ext uri="{9D8B030D-6E8A-4147-A177-3AD203B41FA5}">
                      <a16:colId xmlns:a16="http://schemas.microsoft.com/office/drawing/2014/main" val="168295414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994016961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834762055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82061458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129379944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292698950"/>
                    </a:ext>
                  </a:extLst>
                </a:gridCol>
                <a:gridCol w="1081007">
                  <a:extLst>
                    <a:ext uri="{9D8B030D-6E8A-4147-A177-3AD203B41FA5}">
                      <a16:colId xmlns:a16="http://schemas.microsoft.com/office/drawing/2014/main" val="795608778"/>
                    </a:ext>
                  </a:extLst>
                </a:gridCol>
              </a:tblGrid>
              <a:tr h="3588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계정종류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계정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성별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이름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출생년도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등급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614023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카카오톡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A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963680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76443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accent1"/>
                          </a:solidFill>
                        </a:rPr>
                        <a:t>이수정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088577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남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2821027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페이스북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31626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카카오톡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accent1"/>
                          </a:solidFill>
                        </a:rPr>
                        <a:t>A</a:t>
                      </a:r>
                      <a:endParaRPr lang="ko-KR" altLang="en-US" sz="1050" b="1" dirty="0">
                        <a:solidFill>
                          <a:schemeClr val="accent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155475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276976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  <a:endParaRPr lang="en-US" altLang="ko-KR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B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95498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페이스북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891231"/>
                  </a:ext>
                </a:extLst>
              </a:tr>
              <a:tr h="35881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네이버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111@111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없음</a:t>
                      </a: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C</a:t>
                      </a:r>
                      <a:endParaRPr lang="ko-KR" altLang="en-US" sz="1050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5365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3E1648E-E407-45DC-BC4A-CCE29E30EB05}"/>
              </a:ext>
            </a:extLst>
          </p:cNvPr>
          <p:cNvSpPr txBox="1"/>
          <p:nvPr/>
        </p:nvSpPr>
        <p:spPr>
          <a:xfrm>
            <a:off x="3831654" y="6188446"/>
            <a:ext cx="21566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/>
              <a:t>&lt; </a:t>
            </a:r>
            <a:r>
              <a:rPr lang="en-US" altLang="ko-KR" sz="1100" b="1" dirty="0"/>
              <a:t>1</a:t>
            </a:r>
            <a:r>
              <a:rPr lang="en-US" altLang="ko-KR" sz="1050" dirty="0"/>
              <a:t> 2 3 …. 10 &gt;</a:t>
            </a:r>
            <a:endParaRPr lang="ko-KR" altLang="en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CA6E310-C813-4388-AEAC-83733443B2C0}"/>
              </a:ext>
            </a:extLst>
          </p:cNvPr>
          <p:cNvSpPr/>
          <p:nvPr/>
        </p:nvSpPr>
        <p:spPr>
          <a:xfrm>
            <a:off x="8401775" y="5861011"/>
            <a:ext cx="681900" cy="21896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완료</a:t>
            </a:r>
            <a:endParaRPr lang="ko-KR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그래픽 4" descr="돋보기">
            <a:extLst>
              <a:ext uri="{FF2B5EF4-FFF2-40B4-BE49-F238E27FC236}">
                <a16:creationId xmlns:a16="http://schemas.microsoft.com/office/drawing/2014/main" id="{8E6E5E53-4C9C-421F-8522-AD6D8FFED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63608" y="1117823"/>
            <a:ext cx="187123" cy="1983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E5E6F13-4812-4DF1-B3F6-85FA053C8C55}"/>
              </a:ext>
            </a:extLst>
          </p:cNvPr>
          <p:cNvSpPr/>
          <p:nvPr/>
        </p:nvSpPr>
        <p:spPr>
          <a:xfrm>
            <a:off x="7524349" y="1101655"/>
            <a:ext cx="1605687" cy="2145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빼기 기호 7">
            <a:extLst>
              <a:ext uri="{FF2B5EF4-FFF2-40B4-BE49-F238E27FC236}">
                <a16:creationId xmlns:a16="http://schemas.microsoft.com/office/drawing/2014/main" id="{8871065E-E1D9-4C2B-BAD3-6C540DBBE537}"/>
              </a:ext>
            </a:extLst>
          </p:cNvPr>
          <p:cNvSpPr/>
          <p:nvPr/>
        </p:nvSpPr>
        <p:spPr>
          <a:xfrm>
            <a:off x="9242056" y="2219864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빼기 기호 8">
            <a:extLst>
              <a:ext uri="{FF2B5EF4-FFF2-40B4-BE49-F238E27FC236}">
                <a16:creationId xmlns:a16="http://schemas.microsoft.com/office/drawing/2014/main" id="{2F2902C8-CDD1-45D9-8B28-323A8D4896EB}"/>
              </a:ext>
            </a:extLst>
          </p:cNvPr>
          <p:cNvSpPr/>
          <p:nvPr/>
        </p:nvSpPr>
        <p:spPr>
          <a:xfrm>
            <a:off x="9242056" y="2595620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빼기 기호 9">
            <a:extLst>
              <a:ext uri="{FF2B5EF4-FFF2-40B4-BE49-F238E27FC236}">
                <a16:creationId xmlns:a16="http://schemas.microsoft.com/office/drawing/2014/main" id="{59786A76-7B50-4F95-98A5-1253DAD98F90}"/>
              </a:ext>
            </a:extLst>
          </p:cNvPr>
          <p:cNvSpPr/>
          <p:nvPr/>
        </p:nvSpPr>
        <p:spPr>
          <a:xfrm>
            <a:off x="9242056" y="2949727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빼기 기호 10">
            <a:extLst>
              <a:ext uri="{FF2B5EF4-FFF2-40B4-BE49-F238E27FC236}">
                <a16:creationId xmlns:a16="http://schemas.microsoft.com/office/drawing/2014/main" id="{6C148310-3C6C-418C-AEA4-C7C8DC0B05F1}"/>
              </a:ext>
            </a:extLst>
          </p:cNvPr>
          <p:cNvSpPr/>
          <p:nvPr/>
        </p:nvSpPr>
        <p:spPr>
          <a:xfrm>
            <a:off x="9242056" y="3325483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빼기 기호 11">
            <a:extLst>
              <a:ext uri="{FF2B5EF4-FFF2-40B4-BE49-F238E27FC236}">
                <a16:creationId xmlns:a16="http://schemas.microsoft.com/office/drawing/2014/main" id="{5BC8B9F6-50B7-45B9-A2CD-6B1EAE33CDBD}"/>
              </a:ext>
            </a:extLst>
          </p:cNvPr>
          <p:cNvSpPr/>
          <p:nvPr/>
        </p:nvSpPr>
        <p:spPr>
          <a:xfrm>
            <a:off x="9245975" y="3655740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빼기 기호 13">
            <a:extLst>
              <a:ext uri="{FF2B5EF4-FFF2-40B4-BE49-F238E27FC236}">
                <a16:creationId xmlns:a16="http://schemas.microsoft.com/office/drawing/2014/main" id="{09E97864-993E-4378-9DCA-84EC4F3C1C0D}"/>
              </a:ext>
            </a:extLst>
          </p:cNvPr>
          <p:cNvSpPr/>
          <p:nvPr/>
        </p:nvSpPr>
        <p:spPr>
          <a:xfrm>
            <a:off x="9245975" y="4031496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빼기 기호 14">
            <a:extLst>
              <a:ext uri="{FF2B5EF4-FFF2-40B4-BE49-F238E27FC236}">
                <a16:creationId xmlns:a16="http://schemas.microsoft.com/office/drawing/2014/main" id="{1030EF72-AA5A-4919-91EF-1ED96CB38774}"/>
              </a:ext>
            </a:extLst>
          </p:cNvPr>
          <p:cNvSpPr/>
          <p:nvPr/>
        </p:nvSpPr>
        <p:spPr>
          <a:xfrm>
            <a:off x="9242056" y="4361753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빼기 기호 16">
            <a:extLst>
              <a:ext uri="{FF2B5EF4-FFF2-40B4-BE49-F238E27FC236}">
                <a16:creationId xmlns:a16="http://schemas.microsoft.com/office/drawing/2014/main" id="{EFB7FC8D-926C-43F7-9552-54C0B317508B}"/>
              </a:ext>
            </a:extLst>
          </p:cNvPr>
          <p:cNvSpPr/>
          <p:nvPr/>
        </p:nvSpPr>
        <p:spPr>
          <a:xfrm>
            <a:off x="9242056" y="4737509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빼기 기호 22">
            <a:extLst>
              <a:ext uri="{FF2B5EF4-FFF2-40B4-BE49-F238E27FC236}">
                <a16:creationId xmlns:a16="http://schemas.microsoft.com/office/drawing/2014/main" id="{93589BE6-201C-4207-8071-4DC04959FB8D}"/>
              </a:ext>
            </a:extLst>
          </p:cNvPr>
          <p:cNvSpPr/>
          <p:nvPr/>
        </p:nvSpPr>
        <p:spPr>
          <a:xfrm>
            <a:off x="9228553" y="5091616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빼기 기호 23">
            <a:extLst>
              <a:ext uri="{FF2B5EF4-FFF2-40B4-BE49-F238E27FC236}">
                <a16:creationId xmlns:a16="http://schemas.microsoft.com/office/drawing/2014/main" id="{9C39E10A-703F-41CF-A6EA-8ADC1D11F275}"/>
              </a:ext>
            </a:extLst>
          </p:cNvPr>
          <p:cNvSpPr/>
          <p:nvPr/>
        </p:nvSpPr>
        <p:spPr>
          <a:xfrm>
            <a:off x="9228553" y="5467372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빼기 기호 2">
            <a:extLst>
              <a:ext uri="{FF2B5EF4-FFF2-40B4-BE49-F238E27FC236}">
                <a16:creationId xmlns:a16="http://schemas.microsoft.com/office/drawing/2014/main" id="{874EEEAE-B394-4349-9173-6EEDBD380AF8}"/>
              </a:ext>
            </a:extLst>
          </p:cNvPr>
          <p:cNvSpPr/>
          <p:nvPr/>
        </p:nvSpPr>
        <p:spPr>
          <a:xfrm rot="16200000">
            <a:off x="9242057" y="2595113"/>
            <a:ext cx="327804" cy="10351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699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1178D-E61A-4F29-9726-35FDE65D3A68}"/>
              </a:ext>
            </a:extLst>
          </p:cNvPr>
          <p:cNvSpPr txBox="1"/>
          <p:nvPr/>
        </p:nvSpPr>
        <p:spPr>
          <a:xfrm>
            <a:off x="3390900" y="980014"/>
            <a:ext cx="5410200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메 뉴 구 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54B177-777F-49F7-AC2B-D207B3228FAA}"/>
              </a:ext>
            </a:extLst>
          </p:cNvPr>
          <p:cNvSpPr/>
          <p:nvPr/>
        </p:nvSpPr>
        <p:spPr>
          <a:xfrm>
            <a:off x="4746474" y="1755662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n w="6350">
                  <a:noFill/>
                </a:ln>
                <a:solidFill>
                  <a:schemeClr val="tx1"/>
                </a:solidFill>
              </a:rPr>
              <a:t>엠케이지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61BD17-30C9-44FD-8AB6-267F1EE8193F}"/>
              </a:ext>
            </a:extLst>
          </p:cNvPr>
          <p:cNvSpPr/>
          <p:nvPr/>
        </p:nvSpPr>
        <p:spPr>
          <a:xfrm>
            <a:off x="2272431" y="2725934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아이디어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E156E75-CA7A-4167-94EF-9DD47DA316D9}"/>
              </a:ext>
            </a:extLst>
          </p:cNvPr>
          <p:cNvSpPr/>
          <p:nvPr/>
        </p:nvSpPr>
        <p:spPr>
          <a:xfrm>
            <a:off x="7639409" y="2725933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스마트팩토리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634661D-03F9-4E3E-92AC-79EEEEF1DAC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4109936" y="1188443"/>
            <a:ext cx="600940" cy="24740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1A96F339-222F-4D51-9AAD-A931274C59AE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 rot="16200000" flipH="1">
            <a:off x="6793425" y="978995"/>
            <a:ext cx="600939" cy="28929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295888-C515-4683-91A4-566DCCB91CDC}"/>
              </a:ext>
            </a:extLst>
          </p:cNvPr>
          <p:cNvSpPr/>
          <p:nvPr/>
        </p:nvSpPr>
        <p:spPr>
          <a:xfrm>
            <a:off x="3501191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아이디어알리기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F08E80-1B8D-44FF-BAE9-DF063E40589E}"/>
              </a:ext>
            </a:extLst>
          </p:cNvPr>
          <p:cNvSpPr/>
          <p:nvPr/>
        </p:nvSpPr>
        <p:spPr>
          <a:xfrm>
            <a:off x="6208651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CBD037-87B9-4A1E-9118-FACF37EE8138}"/>
              </a:ext>
            </a:extLst>
          </p:cNvPr>
          <p:cNvSpPr/>
          <p:nvPr/>
        </p:nvSpPr>
        <p:spPr>
          <a:xfrm>
            <a:off x="695325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n w="6350">
                  <a:noFill/>
                </a:ln>
                <a:solidFill>
                  <a:schemeClr val="tx1"/>
                </a:solidFill>
              </a:rPr>
              <a:t>아이디어올리기</a:t>
            </a:r>
            <a:endParaRPr lang="ko-KR" altLang="en-US" sz="1400" dirty="0">
              <a:ln w="6350">
                <a:noFill/>
              </a:ln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C2FFB04A-1F86-4148-8884-7095CDCF2BB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051906" y="2639638"/>
            <a:ext cx="665851" cy="157710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2C462AF-5FCE-457C-88DD-6B97FC2F71A3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 rot="16200000" flipH="1">
            <a:off x="3454839" y="2813811"/>
            <a:ext cx="665851" cy="122876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11B298E-CC8D-4A15-BA8A-4595CC592107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7492057" y="2712812"/>
            <a:ext cx="665852" cy="143075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FF3295-DB7C-4A81-A94D-856104B54EB5}"/>
              </a:ext>
            </a:extLst>
          </p:cNvPr>
          <p:cNvSpPr/>
          <p:nvPr/>
        </p:nvSpPr>
        <p:spPr>
          <a:xfrm>
            <a:off x="9035242" y="3761117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소통하기</a:t>
            </a: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B76F6B0-EC46-4EBF-88B9-5F84F2C4ED9E}"/>
              </a:ext>
            </a:extLst>
          </p:cNvPr>
          <p:cNvCxnSpPr>
            <a:cxnSpLocks/>
            <a:stCxn id="26" idx="0"/>
            <a:endCxn id="9" idx="2"/>
          </p:cNvCxnSpPr>
          <p:nvPr/>
        </p:nvCxnSpPr>
        <p:spPr>
          <a:xfrm rot="16200000" flipV="1">
            <a:off x="8905353" y="2730274"/>
            <a:ext cx="665852" cy="13958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F9030D79-4690-409C-AE89-19F51DA08DA8}"/>
              </a:ext>
            </a:extLst>
          </p:cNvPr>
          <p:cNvCxnSpPr>
            <a:cxnSpLocks/>
            <a:stCxn id="4" idx="2"/>
            <a:endCxn id="71" idx="0"/>
          </p:cNvCxnSpPr>
          <p:nvPr/>
        </p:nvCxnSpPr>
        <p:spPr>
          <a:xfrm rot="16200000" flipH="1">
            <a:off x="4467186" y="4065407"/>
            <a:ext cx="1257999" cy="13880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2B1865EA-90AE-47C5-A175-3B09148667AA}"/>
              </a:ext>
            </a:extLst>
          </p:cNvPr>
          <p:cNvCxnSpPr>
            <a:cxnSpLocks/>
            <a:stCxn id="71" idx="0"/>
            <a:endCxn id="26" idx="2"/>
          </p:cNvCxnSpPr>
          <p:nvPr/>
        </p:nvCxnSpPr>
        <p:spPr>
          <a:xfrm rot="5400000" flipH="1" flipV="1">
            <a:off x="7234211" y="2686465"/>
            <a:ext cx="1257999" cy="41459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AC58CC7C-BD09-4A31-95DD-FA3E6D6D5704}"/>
              </a:ext>
            </a:extLst>
          </p:cNvPr>
          <p:cNvCxnSpPr>
            <a:cxnSpLocks/>
            <a:stCxn id="71" idx="0"/>
            <a:endCxn id="5" idx="2"/>
          </p:cNvCxnSpPr>
          <p:nvPr/>
        </p:nvCxnSpPr>
        <p:spPr>
          <a:xfrm rot="5400000" flipH="1" flipV="1">
            <a:off x="5820916" y="4099760"/>
            <a:ext cx="1257999" cy="13193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99029C6-C546-4526-A99F-0D513ACBEE67}"/>
              </a:ext>
            </a:extLst>
          </p:cNvPr>
          <p:cNvSpPr/>
          <p:nvPr/>
        </p:nvSpPr>
        <p:spPr>
          <a:xfrm>
            <a:off x="4889273" y="5388448"/>
            <a:ext cx="1801906" cy="369332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 w="6350">
                  <a:noFill/>
                </a:ln>
                <a:solidFill>
                  <a:schemeClr val="tx1"/>
                </a:solidFill>
              </a:rPr>
              <a:t>회원관리</a:t>
            </a: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58B26FAF-C294-4F00-BBBB-4215552EC9A2}"/>
              </a:ext>
            </a:extLst>
          </p:cNvPr>
          <p:cNvCxnSpPr>
            <a:cxnSpLocks/>
            <a:stCxn id="71" idx="0"/>
            <a:endCxn id="7" idx="2"/>
          </p:cNvCxnSpPr>
          <p:nvPr/>
        </p:nvCxnSpPr>
        <p:spPr>
          <a:xfrm rot="16200000" flipV="1">
            <a:off x="3064253" y="2662475"/>
            <a:ext cx="1257999" cy="41939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2D1BBB9-9426-4DD5-A252-15298F7C142B}"/>
              </a:ext>
            </a:extLst>
          </p:cNvPr>
          <p:cNvSpPr txBox="1"/>
          <p:nvPr/>
        </p:nvSpPr>
        <p:spPr>
          <a:xfrm>
            <a:off x="1886886" y="4142094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4C17F0D-3903-4393-8314-476FDCF45199}"/>
              </a:ext>
            </a:extLst>
          </p:cNvPr>
          <p:cNvSpPr txBox="1"/>
          <p:nvPr/>
        </p:nvSpPr>
        <p:spPr>
          <a:xfrm>
            <a:off x="10309398" y="4169317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4C7DA04-BC95-4B34-B516-26D48D68E0CC}"/>
              </a:ext>
            </a:extLst>
          </p:cNvPr>
          <p:cNvSpPr txBox="1"/>
          <p:nvPr/>
        </p:nvSpPr>
        <p:spPr>
          <a:xfrm>
            <a:off x="4838056" y="4130070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37156ED-AFE0-425C-882F-6748E8B29C25}"/>
              </a:ext>
            </a:extLst>
          </p:cNvPr>
          <p:cNvSpPr txBox="1"/>
          <p:nvPr/>
        </p:nvSpPr>
        <p:spPr>
          <a:xfrm>
            <a:off x="7519810" y="4155214"/>
            <a:ext cx="6103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게시판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F717CD7-C044-463D-B607-60313C49B72D}"/>
              </a:ext>
            </a:extLst>
          </p:cNvPr>
          <p:cNvSpPr txBox="1"/>
          <p:nvPr/>
        </p:nvSpPr>
        <p:spPr>
          <a:xfrm>
            <a:off x="5195045" y="5877986"/>
            <a:ext cx="1190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관리자페이지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F7E6B52-3447-4CFA-82F2-34D053F5D371}"/>
              </a:ext>
            </a:extLst>
          </p:cNvPr>
          <p:cNvSpPr txBox="1"/>
          <p:nvPr/>
        </p:nvSpPr>
        <p:spPr>
          <a:xfrm>
            <a:off x="1308916" y="703203"/>
            <a:ext cx="14285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소비자</a:t>
            </a:r>
            <a:br>
              <a:rPr lang="en-US" altLang="ko-KR" sz="1000" dirty="0"/>
            </a:br>
            <a:endParaRPr lang="en-US" altLang="ko-KR" sz="1000" dirty="0"/>
          </a:p>
          <a:p>
            <a:r>
              <a:rPr lang="ko-KR" altLang="en-US" sz="1000" dirty="0" err="1"/>
              <a:t>관지라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생산자</a:t>
            </a:r>
            <a:endParaRPr lang="en-US" altLang="ko-KR" sz="1000" dirty="0"/>
          </a:p>
          <a:p>
            <a:r>
              <a:rPr lang="ko-KR" altLang="en-US" sz="1000" dirty="0"/>
              <a:t> 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A8FE614-0573-414C-9461-5B0E36903963}"/>
              </a:ext>
            </a:extLst>
          </p:cNvPr>
          <p:cNvSpPr/>
          <p:nvPr/>
        </p:nvSpPr>
        <p:spPr>
          <a:xfrm>
            <a:off x="1187570" y="788239"/>
            <a:ext cx="109268" cy="1150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F1276F1C-85A1-4D30-9BE8-9C5027D60738}"/>
              </a:ext>
            </a:extLst>
          </p:cNvPr>
          <p:cNvSpPr/>
          <p:nvPr/>
        </p:nvSpPr>
        <p:spPr>
          <a:xfrm>
            <a:off x="1187570" y="1103313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E9A3A25-9F23-48B5-BD8F-CEB9E09C0664}"/>
              </a:ext>
            </a:extLst>
          </p:cNvPr>
          <p:cNvSpPr/>
          <p:nvPr/>
        </p:nvSpPr>
        <p:spPr>
          <a:xfrm>
            <a:off x="5183966" y="3769209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52188CAC-808E-4D96-8FAA-A06FE4C617A6}"/>
              </a:ext>
            </a:extLst>
          </p:cNvPr>
          <p:cNvSpPr/>
          <p:nvPr/>
        </p:nvSpPr>
        <p:spPr>
          <a:xfrm>
            <a:off x="7906256" y="3755882"/>
            <a:ext cx="99335" cy="10456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D645218C-EA31-48AD-A06F-6B76DDE4771A}"/>
              </a:ext>
            </a:extLst>
          </p:cNvPr>
          <p:cNvSpPr/>
          <p:nvPr/>
        </p:nvSpPr>
        <p:spPr>
          <a:xfrm>
            <a:off x="10727880" y="3763294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DE54993D-A198-4B30-9988-11BC3A98E4B9}"/>
              </a:ext>
            </a:extLst>
          </p:cNvPr>
          <p:cNvSpPr/>
          <p:nvPr/>
        </p:nvSpPr>
        <p:spPr>
          <a:xfrm>
            <a:off x="2155212" y="3749295"/>
            <a:ext cx="109268" cy="1150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355BDD95-9087-42F9-A064-A031DC4C3AEE}"/>
              </a:ext>
            </a:extLst>
          </p:cNvPr>
          <p:cNvSpPr/>
          <p:nvPr/>
        </p:nvSpPr>
        <p:spPr>
          <a:xfrm>
            <a:off x="7758226" y="3757184"/>
            <a:ext cx="99335" cy="10456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CD42652-D4FF-4CBF-91D8-F62D3590CAAC}"/>
              </a:ext>
            </a:extLst>
          </p:cNvPr>
          <p:cNvSpPr/>
          <p:nvPr/>
        </p:nvSpPr>
        <p:spPr>
          <a:xfrm>
            <a:off x="1187570" y="1418387"/>
            <a:ext cx="109268" cy="115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87BBD27-008A-4B65-82A3-069347C495CB}"/>
              </a:ext>
            </a:extLst>
          </p:cNvPr>
          <p:cNvSpPr/>
          <p:nvPr/>
        </p:nvSpPr>
        <p:spPr>
          <a:xfrm>
            <a:off x="10559936" y="3770255"/>
            <a:ext cx="109268" cy="115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3BC6C58-E838-4CA1-9E64-37FD49BDF1FC}"/>
              </a:ext>
            </a:extLst>
          </p:cNvPr>
          <p:cNvSpPr/>
          <p:nvPr/>
        </p:nvSpPr>
        <p:spPr>
          <a:xfrm>
            <a:off x="7584775" y="3752299"/>
            <a:ext cx="109268" cy="1150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F09CD6-85D2-40D2-95CE-C61996105CB3}"/>
              </a:ext>
            </a:extLst>
          </p:cNvPr>
          <p:cNvSpPr/>
          <p:nvPr/>
        </p:nvSpPr>
        <p:spPr>
          <a:xfrm>
            <a:off x="2368103" y="3750602"/>
            <a:ext cx="109268" cy="1150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02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70EE3A27-5F3B-4FC8-BBB4-B7F2B59CCEC5}"/>
              </a:ext>
            </a:extLst>
          </p:cNvPr>
          <p:cNvSpPr txBox="1"/>
          <p:nvPr/>
        </p:nvSpPr>
        <p:spPr>
          <a:xfrm>
            <a:off x="3659543" y="838911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회원가입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993F67-2A67-4FE9-A795-1C130AA08AE9}"/>
              </a:ext>
            </a:extLst>
          </p:cNvPr>
          <p:cNvSpPr/>
          <p:nvPr/>
        </p:nvSpPr>
        <p:spPr>
          <a:xfrm>
            <a:off x="3757183" y="1089025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9505C-B2CC-4F40-B144-1255AD08EFB1}"/>
              </a:ext>
            </a:extLst>
          </p:cNvPr>
          <p:cNvSpPr txBox="1"/>
          <p:nvPr/>
        </p:nvSpPr>
        <p:spPr>
          <a:xfrm>
            <a:off x="3757183" y="1139225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Page</a:t>
            </a:r>
            <a:endParaRPr lang="ko-KR" altLang="en-US" sz="9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47238A-8ADE-4C7F-B77B-DC199E73FD2C}"/>
              </a:ext>
            </a:extLst>
          </p:cNvPr>
          <p:cNvSpPr txBox="1"/>
          <p:nvPr/>
        </p:nvSpPr>
        <p:spPr>
          <a:xfrm>
            <a:off x="5998360" y="838911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로그인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E05BD77-6B2C-4455-8511-F0D86743D7AE}"/>
              </a:ext>
            </a:extLst>
          </p:cNvPr>
          <p:cNvSpPr/>
          <p:nvPr/>
        </p:nvSpPr>
        <p:spPr>
          <a:xfrm>
            <a:off x="6096000" y="1089025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DC7409-C704-41C2-AB5C-9F64B9AFD22A}"/>
              </a:ext>
            </a:extLst>
          </p:cNvPr>
          <p:cNvSpPr txBox="1"/>
          <p:nvPr/>
        </p:nvSpPr>
        <p:spPr>
          <a:xfrm>
            <a:off x="6096000" y="1139225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1. Page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FD9E5-56D3-4AC7-82E2-795A35B11FDD}"/>
              </a:ext>
            </a:extLst>
          </p:cNvPr>
          <p:cNvSpPr txBox="1"/>
          <p:nvPr/>
        </p:nvSpPr>
        <p:spPr>
          <a:xfrm>
            <a:off x="3660476" y="2245016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메인페이지</a:t>
            </a:r>
            <a:r>
              <a:rPr lang="ko-KR" altLang="en-US" sz="900" b="1" dirty="0"/>
              <a:t> 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908D8E6-9287-450B-BE6C-CD2AC4B92659}"/>
              </a:ext>
            </a:extLst>
          </p:cNvPr>
          <p:cNvSpPr/>
          <p:nvPr/>
        </p:nvSpPr>
        <p:spPr>
          <a:xfrm>
            <a:off x="3758116" y="3490727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D42A6BF-374D-4818-82C6-12CCFBBAB253}"/>
              </a:ext>
            </a:extLst>
          </p:cNvPr>
          <p:cNvSpPr/>
          <p:nvPr/>
        </p:nvSpPr>
        <p:spPr>
          <a:xfrm>
            <a:off x="3758116" y="4300962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7EA3B1B-846F-4925-A28D-66D916BD435A}"/>
              </a:ext>
            </a:extLst>
          </p:cNvPr>
          <p:cNvGrpSpPr/>
          <p:nvPr/>
        </p:nvGrpSpPr>
        <p:grpSpPr>
          <a:xfrm>
            <a:off x="3757182" y="2679162"/>
            <a:ext cx="1659157" cy="811565"/>
            <a:chOff x="262591" y="2495130"/>
            <a:chExt cx="1659157" cy="811565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930A887-3363-431F-AF63-4EBC9E3069B1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374D79-3F43-40AA-A6B5-371D1BCC89FE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서비스 소개 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33BDA6B0-7065-4AFB-9863-509BC2D69436}"/>
              </a:ext>
            </a:extLst>
          </p:cNvPr>
          <p:cNvSpPr txBox="1"/>
          <p:nvPr/>
        </p:nvSpPr>
        <p:spPr>
          <a:xfrm>
            <a:off x="3757181" y="3490727"/>
            <a:ext cx="165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Page 2 – </a:t>
            </a:r>
            <a:r>
              <a:rPr lang="ko-KR" altLang="en-US" sz="900" dirty="0"/>
              <a:t>아이디어 </a:t>
            </a:r>
            <a:r>
              <a:rPr lang="en-US" altLang="ko-KR" sz="900" dirty="0"/>
              <a:t>/ </a:t>
            </a:r>
            <a:r>
              <a:rPr lang="ko-KR" altLang="en-US" sz="900" dirty="0"/>
              <a:t>제품 게시판 노출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286944-E6B5-4B13-97A6-533FBE1DECB4}"/>
              </a:ext>
            </a:extLst>
          </p:cNvPr>
          <p:cNvSpPr txBox="1"/>
          <p:nvPr/>
        </p:nvSpPr>
        <p:spPr>
          <a:xfrm>
            <a:off x="3757180" y="4315096"/>
            <a:ext cx="165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Page 3 – </a:t>
            </a:r>
            <a:r>
              <a:rPr lang="ko-KR" altLang="en-US" sz="900" dirty="0"/>
              <a:t>회사 소개 및 하단프레임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61A7A3F-48B9-4C8F-80F8-BBA43531C476}"/>
              </a:ext>
            </a:extLst>
          </p:cNvPr>
          <p:cNvSpPr txBox="1"/>
          <p:nvPr/>
        </p:nvSpPr>
        <p:spPr>
          <a:xfrm>
            <a:off x="5998360" y="2245016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아이디어 올리기 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55B4ACE1-8839-4365-B44F-8183539A4D06}"/>
              </a:ext>
            </a:extLst>
          </p:cNvPr>
          <p:cNvGrpSpPr/>
          <p:nvPr/>
        </p:nvGrpSpPr>
        <p:grpSpPr>
          <a:xfrm>
            <a:off x="6095066" y="2495130"/>
            <a:ext cx="1659157" cy="811565"/>
            <a:chOff x="262591" y="2495130"/>
            <a:chExt cx="1659157" cy="811565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0010F349-4310-4986-BCBC-3BC579F3C84F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0359752-FB9E-4F23-8F2F-28DE2363224C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카드형식 게시판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822257A3-D1AA-453E-AF18-197BE7D3DA7D}"/>
              </a:ext>
            </a:extLst>
          </p:cNvPr>
          <p:cNvSpPr txBox="1"/>
          <p:nvPr/>
        </p:nvSpPr>
        <p:spPr>
          <a:xfrm>
            <a:off x="5997426" y="3317907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아이디어 알리기 </a:t>
            </a: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D944DD0C-A52A-4C9A-B460-F690B8F68373}"/>
              </a:ext>
            </a:extLst>
          </p:cNvPr>
          <p:cNvGrpSpPr/>
          <p:nvPr/>
        </p:nvGrpSpPr>
        <p:grpSpPr>
          <a:xfrm>
            <a:off x="6094132" y="3568021"/>
            <a:ext cx="1659157" cy="811565"/>
            <a:chOff x="262591" y="2495130"/>
            <a:chExt cx="1659157" cy="811565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3BB3B11-3562-491E-A291-911E314E46C3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CA98170-51BF-4287-A51B-165B2A5F79A0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카드형식 게시판</a:t>
              </a: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DB54C48D-C85B-4F71-8262-44DC98E1E5E3}"/>
              </a:ext>
            </a:extLst>
          </p:cNvPr>
          <p:cNvSpPr txBox="1"/>
          <p:nvPr/>
        </p:nvSpPr>
        <p:spPr>
          <a:xfrm>
            <a:off x="5997426" y="4390798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스마트팩토리</a:t>
            </a:r>
            <a:r>
              <a:rPr lang="ko-KR" altLang="en-US" sz="900" b="1" dirty="0"/>
              <a:t> 주문하기 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8A7CFF9-0A4C-4D2B-AB49-2B2E38BC1830}"/>
              </a:ext>
            </a:extLst>
          </p:cNvPr>
          <p:cNvGrpSpPr/>
          <p:nvPr/>
        </p:nvGrpSpPr>
        <p:grpSpPr>
          <a:xfrm>
            <a:off x="6094132" y="4640912"/>
            <a:ext cx="1725168" cy="811565"/>
            <a:chOff x="262591" y="2495130"/>
            <a:chExt cx="1725168" cy="811565"/>
          </a:xfrm>
        </p:grpSpPr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56C8CED9-D95B-4165-B126-5745D15BD708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014485B-B573-4C8E-AE59-1F373EBC6F33}"/>
                </a:ext>
              </a:extLst>
            </p:cNvPr>
            <p:cNvSpPr txBox="1"/>
            <p:nvPr/>
          </p:nvSpPr>
          <p:spPr>
            <a:xfrm>
              <a:off x="262591" y="2495130"/>
              <a:ext cx="172516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카드형식 게시판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3C354293-B2E0-475C-BB6F-A0BB867A9AB2}"/>
              </a:ext>
            </a:extLst>
          </p:cNvPr>
          <p:cNvSpPr txBox="1"/>
          <p:nvPr/>
        </p:nvSpPr>
        <p:spPr>
          <a:xfrm>
            <a:off x="5997426" y="5468661"/>
            <a:ext cx="2241177" cy="23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 err="1"/>
              <a:t>스마트팩토리</a:t>
            </a:r>
            <a:r>
              <a:rPr lang="ko-KR" altLang="en-US" sz="900" b="1" dirty="0"/>
              <a:t> 소통하기 </a:t>
            </a:r>
          </a:p>
        </p:txBody>
      </p: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885937D2-FBD1-4183-9B60-F6F31E5D8D13}"/>
              </a:ext>
            </a:extLst>
          </p:cNvPr>
          <p:cNvGrpSpPr/>
          <p:nvPr/>
        </p:nvGrpSpPr>
        <p:grpSpPr>
          <a:xfrm>
            <a:off x="6094132" y="5718775"/>
            <a:ext cx="1659157" cy="811565"/>
            <a:chOff x="262591" y="2495130"/>
            <a:chExt cx="1659157" cy="811565"/>
          </a:xfrm>
        </p:grpSpPr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B3AAEEF8-DBA0-4CC1-B1AC-FABF99C3817F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44D8373-02FE-4061-A289-EECAED2FD7C7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Page 1 – </a:t>
              </a:r>
              <a:r>
                <a:rPr lang="ko-KR" altLang="en-US" sz="900" dirty="0"/>
                <a:t>카드형식 게시판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82A80ED6-0226-4E51-9291-063A51228CD5}"/>
              </a:ext>
            </a:extLst>
          </p:cNvPr>
          <p:cNvSpPr txBox="1"/>
          <p:nvPr/>
        </p:nvSpPr>
        <p:spPr>
          <a:xfrm>
            <a:off x="9554344" y="848257"/>
            <a:ext cx="15964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관리자 페이지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4B38A1-3B71-4012-A2C5-3A3E869A1AC9}"/>
              </a:ext>
            </a:extLst>
          </p:cNvPr>
          <p:cNvSpPr/>
          <p:nvPr/>
        </p:nvSpPr>
        <p:spPr>
          <a:xfrm>
            <a:off x="3758116" y="2445763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상단프레임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76AE46-254A-4468-8F25-024F5A279106}"/>
              </a:ext>
            </a:extLst>
          </p:cNvPr>
          <p:cNvSpPr/>
          <p:nvPr/>
        </p:nvSpPr>
        <p:spPr>
          <a:xfrm>
            <a:off x="3757179" y="5109960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하단프레임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2A638137-6222-48C5-A1AE-6ED558B43022}"/>
              </a:ext>
            </a:extLst>
          </p:cNvPr>
          <p:cNvGrpSpPr/>
          <p:nvPr/>
        </p:nvGrpSpPr>
        <p:grpSpPr>
          <a:xfrm>
            <a:off x="695325" y="2273379"/>
            <a:ext cx="1659157" cy="811565"/>
            <a:chOff x="262591" y="2495130"/>
            <a:chExt cx="1659157" cy="811565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E14E41F6-DEEF-419B-9784-B0C5D621B031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437B120-9DF6-487C-900F-460736366E04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중단 프레임 </a:t>
              </a:r>
              <a:r>
                <a:rPr lang="en-US" altLang="ko-KR" sz="900" dirty="0"/>
                <a:t>– </a:t>
              </a:r>
              <a:r>
                <a:rPr lang="ko-KR" altLang="en-US" sz="900" dirty="0"/>
                <a:t>주요 컨텐츠</a:t>
              </a: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F33F883-F0FA-467E-8EA3-A905B596E5A9}"/>
              </a:ext>
            </a:extLst>
          </p:cNvPr>
          <p:cNvSpPr/>
          <p:nvPr/>
        </p:nvSpPr>
        <p:spPr>
          <a:xfrm>
            <a:off x="696259" y="2039980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상단프레임 </a:t>
            </a:r>
            <a:r>
              <a:rPr lang="en-US" altLang="ko-KR" sz="900" dirty="0">
                <a:solidFill>
                  <a:schemeClr val="tx1"/>
                </a:solidFill>
              </a:rPr>
              <a:t>– </a:t>
            </a:r>
            <a:r>
              <a:rPr lang="ko-KR" altLang="en-US" sz="900" dirty="0">
                <a:solidFill>
                  <a:schemeClr val="tx1"/>
                </a:solidFill>
              </a:rPr>
              <a:t>메뉴 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고정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6A53BCAC-C6D6-4200-9583-FEBA5DD3477B}"/>
              </a:ext>
            </a:extLst>
          </p:cNvPr>
          <p:cNvSpPr/>
          <p:nvPr/>
        </p:nvSpPr>
        <p:spPr>
          <a:xfrm>
            <a:off x="695324" y="3084944"/>
            <a:ext cx="1658223" cy="23339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하단프레임 </a:t>
            </a:r>
            <a:r>
              <a:rPr lang="en-US" altLang="ko-KR" sz="900" dirty="0">
                <a:solidFill>
                  <a:schemeClr val="tx1"/>
                </a:solidFill>
              </a:rPr>
              <a:t>- </a:t>
            </a:r>
            <a:r>
              <a:rPr lang="ko-KR" altLang="en-US" sz="900" dirty="0">
                <a:solidFill>
                  <a:schemeClr val="tx1"/>
                </a:solidFill>
              </a:rPr>
              <a:t>정보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0694BB17-F7B1-40FD-A616-D07605FC62F3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16200000" flipH="1">
            <a:off x="4314175" y="2172709"/>
            <a:ext cx="545173" cy="93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연결선: 꺾임 136">
            <a:extLst>
              <a:ext uri="{FF2B5EF4-FFF2-40B4-BE49-F238E27FC236}">
                <a16:creationId xmlns:a16="http://schemas.microsoft.com/office/drawing/2014/main" id="{7C51A8FC-D52D-45DC-A416-DCA648876EB4}"/>
              </a:ext>
            </a:extLst>
          </p:cNvPr>
          <p:cNvCxnSpPr>
            <a:cxnSpLocks/>
            <a:stCxn id="26" idx="2"/>
            <a:endCxn id="46" idx="0"/>
          </p:cNvCxnSpPr>
          <p:nvPr/>
        </p:nvCxnSpPr>
        <p:spPr>
          <a:xfrm rot="5400000">
            <a:off x="5483584" y="1004234"/>
            <a:ext cx="545173" cy="23378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연결선: 꺾임 139">
            <a:extLst>
              <a:ext uri="{FF2B5EF4-FFF2-40B4-BE49-F238E27FC236}">
                <a16:creationId xmlns:a16="http://schemas.microsoft.com/office/drawing/2014/main" id="{F1A45D86-8C65-45CE-A959-F836178FF66F}"/>
              </a:ext>
            </a:extLst>
          </p:cNvPr>
          <p:cNvCxnSpPr>
            <a:cxnSpLocks/>
            <a:stCxn id="12" idx="0"/>
            <a:endCxn id="114" idx="2"/>
          </p:cNvCxnSpPr>
          <p:nvPr/>
        </p:nvCxnSpPr>
        <p:spPr>
          <a:xfrm rot="5400000" flipH="1" flipV="1">
            <a:off x="7464472" y="-1799088"/>
            <a:ext cx="9936" cy="5766290"/>
          </a:xfrm>
          <a:prstGeom prst="bentConnector3">
            <a:avLst>
              <a:gd name="adj1" fmla="val 65653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연결선: 꺾임 148">
            <a:extLst>
              <a:ext uri="{FF2B5EF4-FFF2-40B4-BE49-F238E27FC236}">
                <a16:creationId xmlns:a16="http://schemas.microsoft.com/office/drawing/2014/main" id="{CF8E270E-88A7-4FC0-9C45-8CC41A413BF1}"/>
              </a:ext>
            </a:extLst>
          </p:cNvPr>
          <p:cNvCxnSpPr>
            <a:cxnSpLocks/>
            <a:stCxn id="104" idx="1"/>
            <a:endCxn id="46" idx="3"/>
          </p:cNvCxnSpPr>
          <p:nvPr/>
        </p:nvCxnSpPr>
        <p:spPr>
          <a:xfrm rot="10800000">
            <a:off x="5416340" y="2562463"/>
            <a:ext cx="678727" cy="2484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연결선: 꺾임 157">
            <a:extLst>
              <a:ext uri="{FF2B5EF4-FFF2-40B4-BE49-F238E27FC236}">
                <a16:creationId xmlns:a16="http://schemas.microsoft.com/office/drawing/2014/main" id="{7E220F91-3725-4C96-9FF5-1E2E2365D549}"/>
              </a:ext>
            </a:extLst>
          </p:cNvPr>
          <p:cNvCxnSpPr>
            <a:cxnSpLocks/>
            <a:stCxn id="96" idx="1"/>
            <a:endCxn id="46" idx="3"/>
          </p:cNvCxnSpPr>
          <p:nvPr/>
        </p:nvCxnSpPr>
        <p:spPr>
          <a:xfrm rot="10800000">
            <a:off x="5416340" y="2562463"/>
            <a:ext cx="679661" cy="33845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B0AAD1C4-75E1-420E-87CD-DEC7EBE1F305}"/>
              </a:ext>
            </a:extLst>
          </p:cNvPr>
          <p:cNvCxnSpPr>
            <a:cxnSpLocks/>
            <a:stCxn id="100" idx="1"/>
            <a:endCxn id="46" idx="3"/>
          </p:cNvCxnSpPr>
          <p:nvPr/>
        </p:nvCxnSpPr>
        <p:spPr>
          <a:xfrm rot="10800000">
            <a:off x="5416340" y="2562464"/>
            <a:ext cx="678727" cy="14113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1BE1E0B9-ABBA-4AFA-A9A1-2CA95BB2EA92}"/>
              </a:ext>
            </a:extLst>
          </p:cNvPr>
          <p:cNvCxnSpPr>
            <a:cxnSpLocks/>
            <a:stCxn id="108" idx="1"/>
            <a:endCxn id="46" idx="3"/>
          </p:cNvCxnSpPr>
          <p:nvPr/>
        </p:nvCxnSpPr>
        <p:spPr>
          <a:xfrm rot="10800000">
            <a:off x="5416340" y="2562464"/>
            <a:ext cx="678727" cy="356209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763FB5A4-4AD6-40CD-AA06-76927D7B1FE6}"/>
              </a:ext>
            </a:extLst>
          </p:cNvPr>
          <p:cNvGrpSpPr/>
          <p:nvPr/>
        </p:nvGrpSpPr>
        <p:grpSpPr>
          <a:xfrm>
            <a:off x="1267975" y="5344689"/>
            <a:ext cx="1659157" cy="811565"/>
            <a:chOff x="262591" y="2495130"/>
            <a:chExt cx="1659157" cy="811565"/>
          </a:xfrm>
        </p:grpSpPr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164C2879-B38D-4794-BBE6-7E07A532D435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FA64E790-D787-4458-A626-1837AC2AA14A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단순 팝업 페이지</a:t>
              </a:r>
            </a:p>
          </p:txBody>
        </p:sp>
      </p:grpSp>
      <p:cxnSp>
        <p:nvCxnSpPr>
          <p:cNvPr id="174" name="연결선: 꺾임 173">
            <a:extLst>
              <a:ext uri="{FF2B5EF4-FFF2-40B4-BE49-F238E27FC236}">
                <a16:creationId xmlns:a16="http://schemas.microsoft.com/office/drawing/2014/main" id="{8F37F4E6-ED0C-4106-ACCE-F7637F37D4E0}"/>
              </a:ext>
            </a:extLst>
          </p:cNvPr>
          <p:cNvCxnSpPr>
            <a:cxnSpLocks/>
            <a:stCxn id="171" idx="3"/>
            <a:endCxn id="47" idx="1"/>
          </p:cNvCxnSpPr>
          <p:nvPr/>
        </p:nvCxnSpPr>
        <p:spPr>
          <a:xfrm flipV="1">
            <a:off x="2927132" y="5226660"/>
            <a:ext cx="830047" cy="52381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D0FC790-5931-4B6B-9FA2-291EF916231B}"/>
              </a:ext>
            </a:extLst>
          </p:cNvPr>
          <p:cNvGrpSpPr/>
          <p:nvPr/>
        </p:nvGrpSpPr>
        <p:grpSpPr>
          <a:xfrm>
            <a:off x="8336429" y="2495129"/>
            <a:ext cx="1659157" cy="811565"/>
            <a:chOff x="262591" y="2495130"/>
            <a:chExt cx="1659157" cy="811565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54BFDD-A281-401B-BA60-9B30AA3F1D3D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02C7518-153A-40D6-98CD-336BDEF354D9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게시물 상세 페이지</a:t>
              </a:r>
            </a:p>
          </p:txBody>
        </p:sp>
      </p:grp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E6625157-EEC4-4C4A-9FB7-11C447B14619}"/>
              </a:ext>
            </a:extLst>
          </p:cNvPr>
          <p:cNvCxnSpPr>
            <a:cxnSpLocks/>
            <a:stCxn id="96" idx="3"/>
            <a:endCxn id="68" idx="1"/>
          </p:cNvCxnSpPr>
          <p:nvPr/>
        </p:nvCxnSpPr>
        <p:spPr>
          <a:xfrm flipV="1">
            <a:off x="7754223" y="2900912"/>
            <a:ext cx="58314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84591E7A-A86F-4B32-9AA8-D53742FE9327}"/>
              </a:ext>
            </a:extLst>
          </p:cNvPr>
          <p:cNvGrpSpPr/>
          <p:nvPr/>
        </p:nvGrpSpPr>
        <p:grpSpPr>
          <a:xfrm>
            <a:off x="8325011" y="3551305"/>
            <a:ext cx="1659157" cy="811565"/>
            <a:chOff x="262591" y="2495130"/>
            <a:chExt cx="1659157" cy="811565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7599BBD-98F1-49F5-BE6E-AA775CA280F1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5F6F4EC-954C-4A96-9575-4E564B981AB7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게시물 상세 페이지</a:t>
              </a:r>
            </a:p>
          </p:txBody>
        </p:sp>
      </p:grp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00B5B524-25FA-474E-9647-C038756B1D6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7742805" y="3957088"/>
            <a:ext cx="58314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2AD25FC-8995-4CCB-9A14-B68409E79341}"/>
              </a:ext>
            </a:extLst>
          </p:cNvPr>
          <p:cNvGrpSpPr/>
          <p:nvPr/>
        </p:nvGrpSpPr>
        <p:grpSpPr>
          <a:xfrm>
            <a:off x="8324077" y="4624197"/>
            <a:ext cx="1659157" cy="811565"/>
            <a:chOff x="262591" y="2495130"/>
            <a:chExt cx="1659157" cy="811565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20DB86A0-A2B3-4CB4-A101-B93C904B2A4E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7C27438-9174-4C0B-8043-3C2D711E701C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게시물 상세 페이지</a:t>
              </a:r>
            </a:p>
          </p:txBody>
        </p:sp>
      </p:grp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3313AF7C-171A-407B-9EAB-56D60D487B0D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7741871" y="5029980"/>
            <a:ext cx="58314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D4FEFA06-FE18-4326-9CAD-E8A639688E60}"/>
              </a:ext>
            </a:extLst>
          </p:cNvPr>
          <p:cNvGrpSpPr/>
          <p:nvPr/>
        </p:nvGrpSpPr>
        <p:grpSpPr>
          <a:xfrm>
            <a:off x="8334561" y="5718775"/>
            <a:ext cx="1659157" cy="811565"/>
            <a:chOff x="262591" y="2495130"/>
            <a:chExt cx="1659157" cy="811565"/>
          </a:xfrm>
        </p:grpSpPr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03072C4-F10C-41FA-AA2B-0DDD1682D690}"/>
                </a:ext>
              </a:extLst>
            </p:cNvPr>
            <p:cNvSpPr/>
            <p:nvPr/>
          </p:nvSpPr>
          <p:spPr>
            <a:xfrm>
              <a:off x="263525" y="2495130"/>
              <a:ext cx="1658223" cy="811565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A25B1FA-B808-4314-AFD3-DE2BA300A995}"/>
                </a:ext>
              </a:extLst>
            </p:cNvPr>
            <p:cNvSpPr txBox="1"/>
            <p:nvPr/>
          </p:nvSpPr>
          <p:spPr>
            <a:xfrm>
              <a:off x="262591" y="2495130"/>
              <a:ext cx="16582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게시물 상세 페이지</a:t>
              </a:r>
            </a:p>
          </p:txBody>
        </p:sp>
      </p:grp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D966CC99-A00E-4309-9250-38013DE18569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7752355" y="6124558"/>
            <a:ext cx="58314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95F50E-F797-4F28-AEC9-98953975C9A0}"/>
              </a:ext>
            </a:extLst>
          </p:cNvPr>
          <p:cNvSpPr/>
          <p:nvPr/>
        </p:nvSpPr>
        <p:spPr>
          <a:xfrm>
            <a:off x="9554344" y="1095619"/>
            <a:ext cx="1658223" cy="8115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60A4B40-17A5-4070-BB0F-5EEBB467F3A7}"/>
              </a:ext>
            </a:extLst>
          </p:cNvPr>
          <p:cNvCxnSpPr>
            <a:cxnSpLocks/>
            <a:stCxn id="12" idx="0"/>
            <a:endCxn id="26" idx="0"/>
          </p:cNvCxnSpPr>
          <p:nvPr/>
        </p:nvCxnSpPr>
        <p:spPr>
          <a:xfrm rot="5400000" flipH="1" flipV="1">
            <a:off x="5755703" y="-80383"/>
            <a:ext cx="12700" cy="2338817"/>
          </a:xfrm>
          <a:prstGeom prst="bentConnector3">
            <a:avLst>
              <a:gd name="adj1" fmla="val 53044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64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2AC158-F036-4DB2-ACC7-8B2D3A890B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048"/>
          <a:stretch/>
        </p:blipFill>
        <p:spPr>
          <a:xfrm>
            <a:off x="3117337" y="2606923"/>
            <a:ext cx="3710308" cy="73615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3824288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1BF6427-9A18-4A3D-9BDF-9B14971E3868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592BFF6-815B-4A05-899C-CE4C5397E373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1C06ED9-A6A4-4E87-8923-9D92A424DA50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이등변 삼각형 22">
            <a:extLst>
              <a:ext uri="{FF2B5EF4-FFF2-40B4-BE49-F238E27FC236}">
                <a16:creationId xmlns:a16="http://schemas.microsoft.com/office/drawing/2014/main" id="{92B0CD1F-E850-4F4C-BB9D-CA31AD3F9E9B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40872DB-FFF8-4307-9EE4-66C016C35D2E}"/>
              </a:ext>
            </a:extLst>
          </p:cNvPr>
          <p:cNvGrpSpPr/>
          <p:nvPr/>
        </p:nvGrpSpPr>
        <p:grpSpPr>
          <a:xfrm>
            <a:off x="263525" y="4913142"/>
            <a:ext cx="9466768" cy="1911461"/>
            <a:chOff x="263525" y="4913142"/>
            <a:chExt cx="9466768" cy="1911461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50CC5F-5367-4737-B58B-F5FAF23B62EA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F4DF6E1A-AC71-441D-8CA0-B11CD84F24A0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CF4F21-24AA-43EC-9134-B0F92BD87605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158D7F-2FF0-4EAE-B2C0-0F844F316505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A6F5A54D-B46E-4830-8067-402764398386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FBB4039A-96F9-42D0-A0EB-54E53BF617B3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0AE590B0-9473-428C-BE76-892CF600E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037D5E5-8DA0-4382-8D51-B80D6F8D7DD5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6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7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CEBCA31-C8AA-42B8-9228-A5093B465DBB}"/>
              </a:ext>
            </a:extLst>
          </p:cNvPr>
          <p:cNvGrpSpPr/>
          <p:nvPr/>
        </p:nvGrpSpPr>
        <p:grpSpPr>
          <a:xfrm>
            <a:off x="1022353" y="1317002"/>
            <a:ext cx="7303873" cy="538776"/>
            <a:chOff x="1022353" y="2068720"/>
            <a:chExt cx="7303873" cy="538776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1CA0C75-8061-4395-BB97-B2722E661C84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18A309A-F27A-428A-A0E2-E02CCE005DE6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D32917-6704-4D8C-BB37-2BCD581962DB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C775BECE-5E04-451E-9790-F3F04E8CE5D3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1507F579-FAAC-4F38-AD6C-20F56C6FA16B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D5F9FD7-A7C3-4E05-814C-06A93EA3C60B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73" name="그래픽 72" descr="크리켓">
              <a:extLst>
                <a:ext uri="{FF2B5EF4-FFF2-40B4-BE49-F238E27FC236}">
                  <a16:creationId xmlns:a16="http://schemas.microsoft.com/office/drawing/2014/main" id="{043158E2-A280-4FC9-A5A4-3D388A2F2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DB4B0E66-C7D4-4B87-BB11-71C3F6076C85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A7A022-60EE-4776-A207-284798D43556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A185B00-FEA0-44D1-9CB0-FD17A86F668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50670A-7C5C-4169-A8AB-467F6011E3BF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C4D0E3B-1A7C-4739-BADC-C8CE6D113155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106FFF1F-BDA0-4C1C-89E6-CF2E110D2CA1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806736B-FEBA-4F32-8BD6-381DE68815A4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33CB137-4A61-444B-9A60-0CC3ED4A020F}"/>
              </a:ext>
            </a:extLst>
          </p:cNvPr>
          <p:cNvGrpSpPr/>
          <p:nvPr/>
        </p:nvGrpSpPr>
        <p:grpSpPr>
          <a:xfrm>
            <a:off x="8769813" y="224504"/>
            <a:ext cx="1126668" cy="509194"/>
            <a:chOff x="9973237" y="231289"/>
            <a:chExt cx="2100665" cy="509194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46C108DE-071D-4C3E-8C15-A7D872842EFA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833828-0B83-478E-A7D7-B877D868BFD8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기능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상단 로고 우측의 </a:t>
            </a:r>
            <a:r>
              <a:rPr lang="en-US" altLang="ko-KR" sz="900" dirty="0"/>
              <a:t>X</a:t>
            </a:r>
            <a:r>
              <a:rPr lang="ko-KR" altLang="en-US" sz="900" dirty="0"/>
              <a:t>단축키 </a:t>
            </a:r>
            <a:r>
              <a:rPr lang="en-US" altLang="ko-KR" sz="900" dirty="0"/>
              <a:t>(</a:t>
            </a:r>
            <a:r>
              <a:rPr lang="ko-KR" altLang="en-US" sz="900" dirty="0"/>
              <a:t>숨기기</a:t>
            </a:r>
            <a:r>
              <a:rPr lang="en-US" altLang="ko-KR" sz="900" dirty="0"/>
              <a:t>)</a:t>
            </a:r>
            <a:r>
              <a:rPr lang="ko-KR" altLang="en-US" sz="900" dirty="0"/>
              <a:t>를 클릭할 경우 로고 이미지를 감추고 전체화면으로 나타난다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sz="900" dirty="0"/>
              <a:t>상단의 </a:t>
            </a:r>
            <a:r>
              <a:rPr lang="ko-KR" altLang="en-US" sz="900" dirty="0" err="1"/>
              <a:t>펼침버튼으로</a:t>
            </a:r>
            <a:r>
              <a:rPr lang="ko-KR" altLang="en-US" sz="900" dirty="0"/>
              <a:t> 로고 이미지를 다시 불러올 수 있다</a:t>
            </a:r>
            <a:r>
              <a:rPr lang="en-US" altLang="ko-KR" sz="900" dirty="0"/>
              <a:t>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4368440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다음단계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CCA0E1-FD46-4C4B-B906-5624D74164CD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701212-4B67-4299-B814-429CD3163CD3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84DE91-E001-4AFC-9111-B28A5A2B0BB7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283C8D-32F8-41B3-857C-637CEF1DC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DE70EC-E64D-4733-BD48-AC65566F5F71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E6FFF1-9E1C-4DF8-A536-F1514CAAE7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787D6A-2440-4A55-93A2-59439E249BE3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402B47-FCB9-4B25-8BC3-8BFCC2B8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EF70D-67CF-4BA9-BFDA-0DB8B628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54E89-7EFF-4225-A024-34F3EFF6DD59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3894253-9803-4295-BA56-382DDE047C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143"/>
          <a:stretch/>
        </p:blipFill>
        <p:spPr>
          <a:xfrm>
            <a:off x="3645790" y="2163979"/>
            <a:ext cx="2787276" cy="1911166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8E94FCD9-DA1D-4956-8CD3-7C6F609EFCF6}"/>
              </a:ext>
            </a:extLst>
          </p:cNvPr>
          <p:cNvGrpSpPr/>
          <p:nvPr/>
        </p:nvGrpSpPr>
        <p:grpSpPr>
          <a:xfrm>
            <a:off x="1022353" y="1317002"/>
            <a:ext cx="7303873" cy="538776"/>
            <a:chOff x="1022353" y="2068720"/>
            <a:chExt cx="7303873" cy="5387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85EFE92-1E16-4078-96A1-66F4395D19B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3DCF37-C301-4AF6-B219-7E36282E7296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4DCD1-E698-4056-9BAA-BEDD0E520C58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AB0810E-D3CD-48E6-B518-9DD870782497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C373250-6288-48EA-B4AB-48356C634426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2F2692-A7DD-4B6F-8593-DC9D60F97B96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82" name="그래픽 81" descr="크리켓">
              <a:extLst>
                <a:ext uri="{FF2B5EF4-FFF2-40B4-BE49-F238E27FC236}">
                  <a16:creationId xmlns:a16="http://schemas.microsoft.com/office/drawing/2014/main" id="{53244FD6-71A6-46B6-9819-1C420BC8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BB223DD-14A1-4C98-BE40-12F83D425FC4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A0DA2F-333D-4FEC-942A-ED4465AB3281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698E84-FA2B-4DB8-BD63-5233463C48B3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F18071B-D778-4683-98B3-DF8FB1D2F9F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894AEA-4CF4-4A15-810B-E0B8494A3013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3C6312D-4A43-403B-8603-D3DD021E96A3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A92D9A-6183-4BDA-B86C-F0CA42FD568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C79BDB-DFC6-43D8-8ACF-54B7F2F7E2E8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504DEE-D251-4D12-AC1B-8EE96F086576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8129EFC-16C9-46C2-88B3-29AF6CB5B83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E05C84-625D-4BE1-93FA-3D403FE6A02A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회원가입은</a:t>
              </a:r>
              <a:r>
                <a:rPr lang="en-US" altLang="ko-KR" sz="900" dirty="0"/>
                <a:t> </a:t>
              </a:r>
            </a:p>
            <a:p>
              <a:r>
                <a:rPr lang="en-US" altLang="ko-KR" sz="900" dirty="0"/>
                <a:t>Single Sign on</a:t>
              </a:r>
            </a:p>
            <a:p>
              <a:r>
                <a:rPr lang="ko-KR" altLang="en-US" sz="900" dirty="0"/>
                <a:t>방식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4340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회원가입시 </a:t>
            </a:r>
            <a:r>
              <a:rPr lang="en-US" altLang="ko-KR" sz="900" dirty="0" err="1"/>
              <a:t>sns</a:t>
            </a:r>
            <a:r>
              <a:rPr lang="ko-KR" altLang="en-US" sz="900" dirty="0"/>
              <a:t>에서 제공하는 정보제공 동의 양식을 따라서 회원정보를 수집한다</a:t>
            </a:r>
            <a:r>
              <a:rPr lang="en-US" altLang="ko-KR" sz="900" dirty="0"/>
              <a:t>..</a:t>
            </a:r>
            <a:r>
              <a:rPr lang="ko-KR" altLang="en-US" sz="900" dirty="0"/>
              <a:t> 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77FACA-B487-4780-BA0B-CBE923C555A6}"/>
              </a:ext>
            </a:extLst>
          </p:cNvPr>
          <p:cNvSpPr/>
          <p:nvPr/>
        </p:nvSpPr>
        <p:spPr>
          <a:xfrm>
            <a:off x="3550594" y="4368440"/>
            <a:ext cx="2977668" cy="40934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</a:rPr>
              <a:t>다음단계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1CCA0E1-FD46-4C4B-B906-5624D74164CD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3701212-4B67-4299-B814-429CD3163CD3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484DE91-E001-4AFC-9111-B28A5A2B0BB7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2283C8D-32F8-41B3-857C-637CEF1DCD55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DE70EC-E64D-4733-BD48-AC65566F5F71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DE6FFF1-9E1C-4DF8-A536-F1514CAAE7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C5787D6A-2440-4A55-93A2-59439E249BE3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1402B47-FCB9-4B25-8BC3-8BFCC2B8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0EF70D-67CF-4BA9-BFDA-0DB8B628D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2754E89-7EFF-4225-A024-34F3EFF6DD59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3894253-9803-4295-BA56-382DDE047C0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17143"/>
          <a:stretch/>
        </p:blipFill>
        <p:spPr>
          <a:xfrm>
            <a:off x="3645790" y="2163979"/>
            <a:ext cx="2787276" cy="1911166"/>
          </a:xfrm>
          <a:prstGeom prst="rect">
            <a:avLst/>
          </a:prstGeom>
        </p:spPr>
      </p:pic>
      <p:grpSp>
        <p:nvGrpSpPr>
          <p:cNvPr id="75" name="그룹 74">
            <a:extLst>
              <a:ext uri="{FF2B5EF4-FFF2-40B4-BE49-F238E27FC236}">
                <a16:creationId xmlns:a16="http://schemas.microsoft.com/office/drawing/2014/main" id="{8E94FCD9-DA1D-4956-8CD3-7C6F609EFCF6}"/>
              </a:ext>
            </a:extLst>
          </p:cNvPr>
          <p:cNvGrpSpPr/>
          <p:nvPr/>
        </p:nvGrpSpPr>
        <p:grpSpPr>
          <a:xfrm>
            <a:off x="1022353" y="1317002"/>
            <a:ext cx="7303873" cy="538776"/>
            <a:chOff x="1022353" y="2068720"/>
            <a:chExt cx="7303873" cy="538776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85EFE92-1E16-4078-96A1-66F4395D19BE}"/>
                </a:ext>
              </a:extLst>
            </p:cNvPr>
            <p:cNvSpPr txBox="1"/>
            <p:nvPr/>
          </p:nvSpPr>
          <p:spPr>
            <a:xfrm>
              <a:off x="1022353" y="236127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올리기                    알리기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D63DCF37-C301-4AF6-B219-7E36282E7296}"/>
                </a:ext>
              </a:extLst>
            </p:cNvPr>
            <p:cNvSpPr txBox="1"/>
            <p:nvPr/>
          </p:nvSpPr>
          <p:spPr>
            <a:xfrm>
              <a:off x="1305568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/>
                <a:t>아이디어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D44DCD1-E698-4056-9BAA-BEDD0E520C58}"/>
                </a:ext>
              </a:extLst>
            </p:cNvPr>
            <p:cNvSpPr txBox="1"/>
            <p:nvPr/>
          </p:nvSpPr>
          <p:spPr>
            <a:xfrm>
              <a:off x="6230931" y="2068720"/>
              <a:ext cx="1875197" cy="2460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스마트팩토리</a:t>
              </a:r>
              <a:endParaRPr lang="ko-KR" altLang="en-US" sz="1000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2AB0810E-D3CD-48E6-B518-9DD870782497}"/>
                </a:ext>
              </a:extLst>
            </p:cNvPr>
            <p:cNvCxnSpPr/>
            <p:nvPr/>
          </p:nvCxnSpPr>
          <p:spPr>
            <a:xfrm>
              <a:off x="1491450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0C373250-6288-48EA-B4AB-48356C634426}"/>
                </a:ext>
              </a:extLst>
            </p:cNvPr>
            <p:cNvCxnSpPr/>
            <p:nvPr/>
          </p:nvCxnSpPr>
          <p:spPr>
            <a:xfrm>
              <a:off x="6428796" y="2323090"/>
              <a:ext cx="150343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82F2692-A7DD-4B6F-8593-DC9D60F97B96}"/>
                </a:ext>
              </a:extLst>
            </p:cNvPr>
            <p:cNvSpPr txBox="1"/>
            <p:nvPr/>
          </p:nvSpPr>
          <p:spPr>
            <a:xfrm>
              <a:off x="5960250" y="2356745"/>
              <a:ext cx="236597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/>
                <a:t>주문넣기</a:t>
              </a:r>
              <a:r>
                <a:rPr lang="ko-KR" altLang="en-US" sz="1000" dirty="0"/>
                <a:t>                    소통하기</a:t>
              </a:r>
            </a:p>
          </p:txBody>
        </p:sp>
        <p:pic>
          <p:nvPicPr>
            <p:cNvPr id="82" name="그래픽 81" descr="크리켓">
              <a:extLst>
                <a:ext uri="{FF2B5EF4-FFF2-40B4-BE49-F238E27FC236}">
                  <a16:creationId xmlns:a16="http://schemas.microsoft.com/office/drawing/2014/main" id="{53244FD6-71A6-46B6-9819-1C420BC8D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01064" y="2147221"/>
              <a:ext cx="387795" cy="387795"/>
            </a:xfrm>
            <a:prstGeom prst="rect">
              <a:avLst/>
            </a:prstGeom>
          </p:spPr>
        </p:pic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4BB223DD-14A1-4C98-BE40-12F83D425FC4}"/>
                </a:ext>
              </a:extLst>
            </p:cNvPr>
            <p:cNvCxnSpPr>
              <a:cxnSpLocks/>
            </p:cNvCxnSpPr>
            <p:nvPr/>
          </p:nvCxnSpPr>
          <p:spPr>
            <a:xfrm>
              <a:off x="3716903" y="2323090"/>
              <a:ext cx="20944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8A0DA2F-333D-4FEC-942A-ED4465AB3281}"/>
              </a:ext>
            </a:extLst>
          </p:cNvPr>
          <p:cNvSpPr txBox="1"/>
          <p:nvPr/>
        </p:nvSpPr>
        <p:spPr>
          <a:xfrm>
            <a:off x="276112" y="989700"/>
            <a:ext cx="27055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</a:t>
            </a:r>
            <a:r>
              <a:rPr lang="ko-KR" altLang="en-US" sz="1000" b="1" dirty="0"/>
              <a:t>가입</a:t>
            </a:r>
            <a:endParaRPr lang="ko-KR" altLang="en-US" sz="900" b="1" dirty="0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698E84-FA2B-4DB8-BD63-5233463C48B3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F18071B-D778-4683-98B3-DF8FB1D2F9F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0894AEA-4CF4-4A15-810B-E0B8494A3013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F3C6312D-4A43-403B-8603-D3DD021E96A3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F1A92D9A-6183-4BDA-B86C-F0CA42FD568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C79BDB-DFC6-43D8-8ACF-54B7F2F7E2E8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06504DEE-D251-4D12-AC1B-8EE96F086576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8129EFC-16C9-46C2-88B3-29AF6CB5B830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CE05C84-625D-4BE1-93FA-3D403FE6A02A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회원가입은</a:t>
              </a:r>
              <a:r>
                <a:rPr lang="en-US" altLang="ko-KR" sz="900" dirty="0"/>
                <a:t> </a:t>
              </a:r>
            </a:p>
            <a:p>
              <a:r>
                <a:rPr lang="en-US" altLang="ko-KR" sz="900" dirty="0"/>
                <a:t>Single Sign on</a:t>
              </a:r>
            </a:p>
            <a:p>
              <a:r>
                <a:rPr lang="ko-KR" altLang="en-US" sz="900" dirty="0"/>
                <a:t>방식 </a:t>
              </a:r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6A2754F1-F464-4676-8080-0D262352F6E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0170" y="944563"/>
            <a:ext cx="3125365" cy="515251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185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636602-81D1-4F4A-999C-AEFA1E5D47FB}"/>
              </a:ext>
            </a:extLst>
          </p:cNvPr>
          <p:cNvSpPr txBox="1"/>
          <p:nvPr/>
        </p:nvSpPr>
        <p:spPr>
          <a:xfrm>
            <a:off x="1437074" y="1464599"/>
            <a:ext cx="7155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아이디어 올리기     </a:t>
            </a:r>
            <a:r>
              <a:rPr lang="en-US" altLang="ko-KR" sz="900" dirty="0"/>
              <a:t>l    </a:t>
            </a:r>
            <a:r>
              <a:rPr lang="ko-KR" altLang="en-US" sz="900" dirty="0"/>
              <a:t>아이디어 알리기   </a:t>
            </a:r>
            <a:r>
              <a:rPr lang="en-US" altLang="ko-KR" sz="900" dirty="0"/>
              <a:t>l     </a:t>
            </a:r>
            <a:r>
              <a:rPr lang="ko-KR" altLang="en-US" sz="900" dirty="0" err="1">
                <a:solidFill>
                  <a:srgbClr val="FF0000"/>
                </a:solidFill>
              </a:rPr>
              <a:t>스마트팩토리</a:t>
            </a:r>
            <a:r>
              <a:rPr lang="ko-KR" altLang="en-US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 err="1">
                <a:solidFill>
                  <a:srgbClr val="FF0000"/>
                </a:solidFill>
              </a:rPr>
              <a:t>주문넣기</a:t>
            </a:r>
            <a:r>
              <a:rPr lang="ko-KR" altLang="en-US" sz="900" dirty="0">
                <a:solidFill>
                  <a:srgbClr val="FF0000"/>
                </a:solidFill>
              </a:rPr>
              <a:t>   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en-US" altLang="ko-KR" sz="900" dirty="0"/>
              <a:t>l  </a:t>
            </a:r>
            <a:r>
              <a:rPr lang="ko-KR" altLang="en-US" sz="900" dirty="0" err="1"/>
              <a:t>스마트팩토리와</a:t>
            </a:r>
            <a:r>
              <a:rPr lang="ko-KR" altLang="en-US" sz="900" dirty="0"/>
              <a:t> 소통하기    </a:t>
            </a:r>
            <a:r>
              <a:rPr lang="en-US" altLang="ko-KR" sz="900" dirty="0"/>
              <a:t>  </a:t>
            </a:r>
            <a:endParaRPr lang="ko-KR" altLang="en-US" sz="9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2F94D1-9581-4261-9C62-5AAF74CF7591}"/>
              </a:ext>
            </a:extLst>
          </p:cNvPr>
          <p:cNvSpPr/>
          <p:nvPr/>
        </p:nvSpPr>
        <p:spPr>
          <a:xfrm>
            <a:off x="269607" y="948786"/>
            <a:ext cx="9405769" cy="567792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갈매기형 수장 23">
            <a:extLst>
              <a:ext uri="{FF2B5EF4-FFF2-40B4-BE49-F238E27FC236}">
                <a16:creationId xmlns:a16="http://schemas.microsoft.com/office/drawing/2014/main" id="{CE7D6C31-F497-4F12-942D-D55EAEB09EC7}"/>
              </a:ext>
            </a:extLst>
          </p:cNvPr>
          <p:cNvSpPr/>
          <p:nvPr/>
        </p:nvSpPr>
        <p:spPr>
          <a:xfrm>
            <a:off x="9303241" y="3682070"/>
            <a:ext cx="146871" cy="253916"/>
          </a:xfrm>
          <a:prstGeom prst="chevron">
            <a:avLst>
              <a:gd name="adj" fmla="val 696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6969DDC-1F48-45B5-8E3B-FBBEA65E6382}"/>
              </a:ext>
            </a:extLst>
          </p:cNvPr>
          <p:cNvSpPr/>
          <p:nvPr/>
        </p:nvSpPr>
        <p:spPr>
          <a:xfrm>
            <a:off x="9973237" y="822961"/>
            <a:ext cx="2100665" cy="58037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621B1A79-00A3-417B-94DA-B7888D604E96}"/>
              </a:ext>
            </a:extLst>
          </p:cNvPr>
          <p:cNvSpPr/>
          <p:nvPr/>
        </p:nvSpPr>
        <p:spPr>
          <a:xfrm rot="5400000">
            <a:off x="4631120" y="1020519"/>
            <a:ext cx="100315" cy="173428"/>
          </a:xfrm>
          <a:prstGeom prst="chevron">
            <a:avLst>
              <a:gd name="adj" fmla="val 6963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D26B19-5891-418C-B391-5C9256E3C7FA}"/>
              </a:ext>
            </a:extLst>
          </p:cNvPr>
          <p:cNvSpPr txBox="1"/>
          <p:nvPr/>
        </p:nvSpPr>
        <p:spPr>
          <a:xfrm>
            <a:off x="9973237" y="898164"/>
            <a:ext cx="203989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동의 후 설문조사를 위한 사전 페이지를 팝업으로 띄운다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분석하기 버튼을 누르면 선물조사가 진행된다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87A8E5D-4728-4A0E-8AF2-4FC1E0B1DEBA}"/>
              </a:ext>
            </a:extLst>
          </p:cNvPr>
          <p:cNvGrpSpPr/>
          <p:nvPr/>
        </p:nvGrpSpPr>
        <p:grpSpPr>
          <a:xfrm>
            <a:off x="9404051" y="2618804"/>
            <a:ext cx="268941" cy="253916"/>
            <a:chOff x="7573384" y="3429001"/>
            <a:chExt cx="268941" cy="253916"/>
          </a:xfrm>
          <a:solidFill>
            <a:schemeClr val="bg1">
              <a:lumMod val="85000"/>
            </a:schemeClr>
          </a:solidFill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FC5C728-62BC-4E73-9982-DBF2A3D5DC9C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화살표: 갈매기형 수장 50">
              <a:extLst>
                <a:ext uri="{FF2B5EF4-FFF2-40B4-BE49-F238E27FC236}">
                  <a16:creationId xmlns:a16="http://schemas.microsoft.com/office/drawing/2014/main" id="{3242CA2F-8F3C-431E-97C7-DA32BB95BD71}"/>
                </a:ext>
              </a:extLst>
            </p:cNvPr>
            <p:cNvSpPr/>
            <p:nvPr/>
          </p:nvSpPr>
          <p:spPr>
            <a:xfrm rot="10800000">
              <a:off x="7641121" y="3472124"/>
              <a:ext cx="100315" cy="173428"/>
            </a:xfrm>
            <a:prstGeom prst="chevron">
              <a:avLst>
                <a:gd name="adj" fmla="val 6963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895AE9E3-C64B-4966-861C-5828687FAF5F}"/>
              </a:ext>
            </a:extLst>
          </p:cNvPr>
          <p:cNvGrpSpPr/>
          <p:nvPr/>
        </p:nvGrpSpPr>
        <p:grpSpPr>
          <a:xfrm>
            <a:off x="9405918" y="2872720"/>
            <a:ext cx="268941" cy="253916"/>
            <a:chOff x="7573384" y="3429001"/>
            <a:chExt cx="268941" cy="253916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BA64690-EA2E-47B8-9496-660C0D3B4497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화살표: 갈매기형 수장 53">
              <a:extLst>
                <a:ext uri="{FF2B5EF4-FFF2-40B4-BE49-F238E27FC236}">
                  <a16:creationId xmlns:a16="http://schemas.microsoft.com/office/drawing/2014/main" id="{6C251945-903D-43DA-9BCA-A95A967E0AFB}"/>
                </a:ext>
              </a:extLst>
            </p:cNvPr>
            <p:cNvSpPr/>
            <p:nvPr/>
          </p:nvSpPr>
          <p:spPr>
            <a:xfrm rot="16200000">
              <a:off x="7651879" y="3472124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D2B14949-2E8D-40AB-B1D7-36132C8A72B7}"/>
              </a:ext>
            </a:extLst>
          </p:cNvPr>
          <p:cNvGrpSpPr/>
          <p:nvPr/>
        </p:nvGrpSpPr>
        <p:grpSpPr>
          <a:xfrm>
            <a:off x="9412939" y="3134128"/>
            <a:ext cx="268941" cy="253916"/>
            <a:chOff x="7573384" y="3429001"/>
            <a:chExt cx="268941" cy="253916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8909F3C-1A4C-4636-87C6-701AA5B857F8}"/>
                </a:ext>
              </a:extLst>
            </p:cNvPr>
            <p:cNvSpPr/>
            <p:nvPr/>
          </p:nvSpPr>
          <p:spPr>
            <a:xfrm>
              <a:off x="7573384" y="3429001"/>
              <a:ext cx="268941" cy="25391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화살표: 갈매기형 수장 56">
              <a:extLst>
                <a:ext uri="{FF2B5EF4-FFF2-40B4-BE49-F238E27FC236}">
                  <a16:creationId xmlns:a16="http://schemas.microsoft.com/office/drawing/2014/main" id="{0EBF71F5-8DE2-47CE-B245-3E3DCEA4CE45}"/>
                </a:ext>
              </a:extLst>
            </p:cNvPr>
            <p:cNvSpPr/>
            <p:nvPr/>
          </p:nvSpPr>
          <p:spPr>
            <a:xfrm rot="5400000">
              <a:off x="7646500" y="3477503"/>
              <a:ext cx="100315" cy="173428"/>
            </a:xfrm>
            <a:prstGeom prst="chevron">
              <a:avLst>
                <a:gd name="adj" fmla="val 6963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85FF900-B8E9-49F3-B72F-D452926BC4EF}"/>
              </a:ext>
            </a:extLst>
          </p:cNvPr>
          <p:cNvSpPr txBox="1"/>
          <p:nvPr/>
        </p:nvSpPr>
        <p:spPr>
          <a:xfrm>
            <a:off x="6852626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CART    ORDER    MYPAGE    CSCENTER 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47297F-3A99-44E3-A4F8-1D0A9C9B30B5}"/>
              </a:ext>
            </a:extLst>
          </p:cNvPr>
          <p:cNvSpPr txBox="1"/>
          <p:nvPr/>
        </p:nvSpPr>
        <p:spPr>
          <a:xfrm>
            <a:off x="276112" y="989700"/>
            <a:ext cx="27055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즐겨찾기</a:t>
            </a:r>
            <a:r>
              <a:rPr lang="en-US" altLang="ko-KR" sz="900" dirty="0"/>
              <a:t>     </a:t>
            </a:r>
            <a:r>
              <a:rPr lang="ko-KR" altLang="en-US" sz="900" dirty="0"/>
              <a:t>로그인      가입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953EAC-F165-4C67-9C2C-EA20ABE09BDC}"/>
              </a:ext>
            </a:extLst>
          </p:cNvPr>
          <p:cNvSpPr/>
          <p:nvPr/>
        </p:nvSpPr>
        <p:spPr>
          <a:xfrm>
            <a:off x="1628886" y="1375342"/>
            <a:ext cx="484094" cy="4093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ALL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C59FF-A02F-42F5-89A0-850CA15F203C}"/>
              </a:ext>
            </a:extLst>
          </p:cNvPr>
          <p:cNvSpPr txBox="1"/>
          <p:nvPr/>
        </p:nvSpPr>
        <p:spPr>
          <a:xfrm>
            <a:off x="3605994" y="1004588"/>
            <a:ext cx="22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US" altLang="ko-KR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astet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Cage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pic>
        <p:nvPicPr>
          <p:cNvPr id="6" name="그래픽 5" descr="돋보기">
            <a:extLst>
              <a:ext uri="{FF2B5EF4-FFF2-40B4-BE49-F238E27FC236}">
                <a16:creationId xmlns:a16="http://schemas.microsoft.com/office/drawing/2014/main" id="{CAD64804-6305-4109-B234-8C95D9BD3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4680" y="1006053"/>
            <a:ext cx="187123" cy="19834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0FA36B-95D9-42B5-B162-E4D87EC92C4B}"/>
              </a:ext>
            </a:extLst>
          </p:cNvPr>
          <p:cNvSpPr/>
          <p:nvPr/>
        </p:nvSpPr>
        <p:spPr>
          <a:xfrm>
            <a:off x="9683002" y="1048562"/>
            <a:ext cx="213479" cy="55781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582936-3B45-48C6-8120-C95FCB6A3E8F}"/>
              </a:ext>
            </a:extLst>
          </p:cNvPr>
          <p:cNvSpPr/>
          <p:nvPr/>
        </p:nvSpPr>
        <p:spPr>
          <a:xfrm>
            <a:off x="9683003" y="1101122"/>
            <a:ext cx="216616" cy="154625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9C1532F-D24B-498F-B126-4D68BBC5E1D5}"/>
              </a:ext>
            </a:extLst>
          </p:cNvPr>
          <p:cNvSpPr/>
          <p:nvPr/>
        </p:nvSpPr>
        <p:spPr>
          <a:xfrm>
            <a:off x="9683003" y="872839"/>
            <a:ext cx="213479" cy="17572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939B0D2-F12B-42D4-A289-B26C347F7617}"/>
              </a:ext>
            </a:extLst>
          </p:cNvPr>
          <p:cNvSpPr/>
          <p:nvPr/>
        </p:nvSpPr>
        <p:spPr>
          <a:xfrm>
            <a:off x="9733181" y="914044"/>
            <a:ext cx="113122" cy="93312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D938E63-E11D-4E10-8128-0D8245999374}"/>
              </a:ext>
            </a:extLst>
          </p:cNvPr>
          <p:cNvGrpSpPr/>
          <p:nvPr/>
        </p:nvGrpSpPr>
        <p:grpSpPr>
          <a:xfrm>
            <a:off x="263525" y="4913142"/>
            <a:ext cx="9636094" cy="1911461"/>
            <a:chOff x="263525" y="4913142"/>
            <a:chExt cx="9636094" cy="191146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832C86D-39C4-425A-9A8F-8162506D4B81}"/>
                </a:ext>
              </a:extLst>
            </p:cNvPr>
            <p:cNvSpPr/>
            <p:nvPr/>
          </p:nvSpPr>
          <p:spPr>
            <a:xfrm>
              <a:off x="9683003" y="5063523"/>
              <a:ext cx="216616" cy="154625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1FCBBD9-E6B6-4E03-ADFB-7EE1584A82F1}"/>
                </a:ext>
              </a:extLst>
            </p:cNvPr>
            <p:cNvSpPr txBox="1"/>
            <p:nvPr/>
          </p:nvSpPr>
          <p:spPr>
            <a:xfrm>
              <a:off x="649493" y="4970809"/>
              <a:ext cx="609689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HOME      COMPANY      AGREEMENT      PRIVACY     POLICY      GUIDE      PARTNER</a:t>
              </a: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AE76599-7341-46C1-B82A-C67E3DEDDBD7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529275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4CDD2BB-7187-4A3A-87DC-D77114115150}"/>
                </a:ext>
              </a:extLst>
            </p:cNvPr>
            <p:cNvSpPr txBox="1"/>
            <p:nvPr/>
          </p:nvSpPr>
          <p:spPr>
            <a:xfrm>
              <a:off x="699039" y="5420688"/>
              <a:ext cx="6096896" cy="8463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b="1" dirty="0"/>
                <a:t>CS CENTER</a:t>
              </a:r>
              <a:br>
                <a:rPr lang="en-US" altLang="ko-KR" sz="1100" b="1" dirty="0"/>
              </a:br>
              <a:r>
                <a:rPr lang="en-US" altLang="ko-KR" sz="1600" dirty="0"/>
                <a:t>02-000-0000 </a:t>
              </a:r>
              <a:br>
                <a:rPr lang="en-US" altLang="ko-KR" sz="1600" dirty="0"/>
              </a:br>
              <a:r>
                <a:rPr lang="en-US" altLang="ko-KR" sz="1000" dirty="0"/>
                <a:t>MON-FRI : AM 09:00 ~ PM 06:00  /  SAT, SUN, HOLIDAY OFF</a:t>
              </a:r>
              <a:br>
                <a:rPr lang="en-US" altLang="ko-KR" sz="1000" dirty="0"/>
              </a:br>
              <a:r>
                <a:rPr lang="en-US" altLang="ko-KR" sz="1000" dirty="0"/>
                <a:t>LUNCH     : AM 12:00 ~ PM 01:00</a:t>
              </a:r>
              <a:endParaRPr lang="en-US" altLang="ko-KR" sz="11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51BF9B2-A741-4D49-AE43-EDD42CDD4D2E}"/>
                </a:ext>
              </a:extLst>
            </p:cNvPr>
            <p:cNvSpPr txBox="1"/>
            <p:nvPr/>
          </p:nvSpPr>
          <p:spPr>
            <a:xfrm>
              <a:off x="4614340" y="5425290"/>
              <a:ext cx="304755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/>
                <a:t>BANK INFO</a:t>
              </a:r>
              <a:br>
                <a:rPr lang="en-US" altLang="ko-KR" sz="1200" b="1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국민은행 </a:t>
              </a:r>
              <a:r>
                <a:rPr lang="en-US" altLang="ko-KR" sz="1000" dirty="0"/>
                <a:t>000-00-00000-0</a:t>
              </a:r>
              <a:br>
                <a:rPr lang="en-US" altLang="ko-KR" sz="1000" dirty="0"/>
              </a:br>
              <a:r>
                <a:rPr lang="en-US" altLang="ko-KR" sz="1000" dirty="0"/>
                <a:t>HOLDER : </a:t>
              </a:r>
              <a:r>
                <a:rPr lang="ko-KR" altLang="en-US" sz="1000" dirty="0"/>
                <a:t>예금주 </a:t>
              </a:r>
              <a:r>
                <a:rPr lang="en-US" altLang="ko-KR" sz="1000" dirty="0"/>
                <a:t>/ </a:t>
              </a:r>
              <a:r>
                <a:rPr lang="ko-KR" altLang="en-US" sz="1000" dirty="0"/>
                <a:t>카카오뱅크 </a:t>
              </a:r>
              <a:r>
                <a:rPr lang="en-US" altLang="ko-KR" sz="1000" dirty="0"/>
                <a:t>00000-000-0000</a:t>
              </a: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3A7CDCFF-FD7E-458E-AE76-A401E4A710CA}"/>
                </a:ext>
              </a:extLst>
            </p:cNvPr>
            <p:cNvCxnSpPr>
              <a:cxnSpLocks/>
            </p:cNvCxnSpPr>
            <p:nvPr/>
          </p:nvCxnSpPr>
          <p:spPr>
            <a:xfrm>
              <a:off x="263525" y="6290376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8F514429-065C-40E4-B3D5-892CF5A9E29D}"/>
                </a:ext>
              </a:extLst>
            </p:cNvPr>
            <p:cNvCxnSpPr>
              <a:cxnSpLocks/>
            </p:cNvCxnSpPr>
            <p:nvPr/>
          </p:nvCxnSpPr>
          <p:spPr>
            <a:xfrm>
              <a:off x="276284" y="4913142"/>
              <a:ext cx="9396842" cy="0"/>
            </a:xfrm>
            <a:prstGeom prst="line">
              <a:avLst/>
            </a:prstGeom>
            <a:ln w="9525"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61" name="그림 60">
              <a:extLst>
                <a:ext uri="{FF2B5EF4-FFF2-40B4-BE49-F238E27FC236}">
                  <a16:creationId xmlns:a16="http://schemas.microsoft.com/office/drawing/2014/main" id="{C373826F-D4A2-49B9-B5A5-440E97D74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0671" y="4936445"/>
              <a:ext cx="1399696" cy="32603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998C64-96A6-48A2-BCB6-5025D00904F4}"/>
                </a:ext>
              </a:extLst>
            </p:cNvPr>
            <p:cNvSpPr txBox="1"/>
            <p:nvPr/>
          </p:nvSpPr>
          <p:spPr>
            <a:xfrm>
              <a:off x="333450" y="6316772"/>
              <a:ext cx="9396843" cy="5078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dirty="0">
                  <a:latin typeface="+mn-ea"/>
                </a:rPr>
                <a:t>COMPANY :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 </a:t>
              </a:r>
              <a:r>
                <a:rPr lang="en-US" altLang="ko-KR" sz="900" dirty="0">
                  <a:latin typeface="+mn-ea"/>
                </a:rPr>
                <a:t>CEO : </a:t>
              </a:r>
              <a:r>
                <a:rPr lang="ko-KR" altLang="en-US" sz="900" dirty="0">
                  <a:latin typeface="+mn-ea"/>
                </a:rPr>
                <a:t>대표자 </a:t>
              </a:r>
              <a:r>
                <a:rPr lang="en-US" altLang="ko-KR" sz="900" dirty="0">
                  <a:latin typeface="+mn-ea"/>
                </a:rPr>
                <a:t>ADDRESS : ○○</a:t>
              </a:r>
              <a:r>
                <a:rPr lang="ko-KR" altLang="en-US" sz="900" dirty="0">
                  <a:latin typeface="+mn-ea"/>
                </a:rPr>
                <a:t>도 ○○시 ○○구 ○○○로 </a:t>
              </a:r>
              <a:r>
                <a:rPr lang="en-US" altLang="ko-KR" sz="900" dirty="0">
                  <a:latin typeface="+mn-ea"/>
                </a:rPr>
                <a:t>000 000</a:t>
              </a:r>
              <a:r>
                <a:rPr lang="ko-KR" altLang="en-US" sz="900" dirty="0">
                  <a:latin typeface="+mn-ea"/>
                </a:rPr>
                <a:t>동 </a:t>
              </a:r>
              <a:r>
                <a:rPr lang="en-US" altLang="ko-KR" sz="900" dirty="0">
                  <a:latin typeface="+mn-ea"/>
                </a:rPr>
                <a:t>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TEL : </a:t>
              </a:r>
              <a:r>
                <a:rPr lang="en-US" altLang="ko-KR" sz="900" dirty="0">
                  <a:latin typeface="+mn-ea"/>
                  <a:hlinkClick r:id="rId5"/>
                </a:rPr>
                <a:t>02-000-0000</a:t>
              </a:r>
              <a:r>
                <a:rPr lang="en-US" altLang="ko-KR" sz="900" dirty="0">
                  <a:latin typeface="+mn-ea"/>
                </a:rPr>
                <a:t> FAX : 031-0000-0000 BUSINESS LICENCE : 000-00-00000    </a:t>
              </a:r>
              <a:br>
                <a:rPr lang="en-US" altLang="ko-KR" sz="900" dirty="0">
                  <a:latin typeface="+mn-ea"/>
                </a:rPr>
              </a:br>
              <a:r>
                <a:rPr lang="ko-KR" altLang="en-US" sz="900" dirty="0">
                  <a:latin typeface="+mn-ea"/>
                </a:rPr>
                <a:t>사업자정보확인 </a:t>
              </a:r>
              <a:r>
                <a:rPr lang="en-US" altLang="ko-KR" sz="900" dirty="0">
                  <a:latin typeface="+mn-ea"/>
                </a:rPr>
                <a:t>ONLINE LICENCE : </a:t>
              </a:r>
              <a:r>
                <a:rPr lang="ko-KR" altLang="en-US" sz="900" dirty="0">
                  <a:latin typeface="+mn-ea"/>
                </a:rPr>
                <a:t>제</a:t>
              </a:r>
              <a:r>
                <a:rPr lang="en-US" altLang="ko-KR" sz="900" dirty="0">
                  <a:latin typeface="+mn-ea"/>
                </a:rPr>
                <a:t>0000-</a:t>
              </a:r>
              <a:r>
                <a:rPr lang="ko-KR" altLang="en-US" sz="900" dirty="0" err="1">
                  <a:latin typeface="+mn-ea"/>
                </a:rPr>
                <a:t>서울강남</a:t>
              </a:r>
              <a:r>
                <a:rPr lang="en-US" altLang="ko-KR" sz="900" dirty="0">
                  <a:latin typeface="+mn-ea"/>
                </a:rPr>
                <a:t>00000</a:t>
              </a:r>
              <a:r>
                <a:rPr lang="ko-KR" altLang="en-US" sz="900" dirty="0">
                  <a:latin typeface="+mn-ea"/>
                </a:rPr>
                <a:t>호 </a:t>
              </a:r>
              <a:r>
                <a:rPr lang="en-US" altLang="ko-KR" sz="900" dirty="0">
                  <a:latin typeface="+mn-ea"/>
                </a:rPr>
                <a:t>PRIVACY OFFICER : </a:t>
              </a:r>
              <a:r>
                <a:rPr lang="ko-KR" altLang="en-US" sz="900" dirty="0">
                  <a:latin typeface="+mn-ea"/>
                </a:rPr>
                <a:t>책임자 </a:t>
              </a:r>
              <a:r>
                <a:rPr lang="en-US" altLang="ko-KR" sz="900" dirty="0">
                  <a:latin typeface="+mn-ea"/>
                </a:rPr>
                <a:t>(</a:t>
              </a:r>
              <a:r>
                <a:rPr lang="en-US" altLang="ko-KR" sz="900" dirty="0">
                  <a:latin typeface="+mn-ea"/>
                  <a:hlinkClick r:id="rId6"/>
                </a:rPr>
                <a:t>email_id@maildomain.com</a:t>
              </a:r>
              <a:r>
                <a:rPr lang="en-US" altLang="ko-KR" sz="900" dirty="0">
                  <a:latin typeface="+mn-ea"/>
                </a:rPr>
                <a:t>)</a:t>
              </a:r>
            </a:p>
            <a:p>
              <a:pPr algn="ctr"/>
              <a:r>
                <a:rPr lang="en-US" altLang="ko-KR" sz="900" dirty="0">
                  <a:latin typeface="+mn-ea"/>
                </a:rPr>
                <a:t>COPYRIGHT (c) (</a:t>
              </a:r>
              <a:r>
                <a:rPr lang="ko-KR" altLang="en-US" sz="900" dirty="0">
                  <a:latin typeface="+mn-ea"/>
                </a:rPr>
                <a:t>주</a:t>
              </a:r>
              <a:r>
                <a:rPr lang="en-US" altLang="ko-KR" sz="900" dirty="0">
                  <a:latin typeface="+mn-ea"/>
                </a:rPr>
                <a:t>)</a:t>
              </a:r>
              <a:r>
                <a:rPr lang="ko-KR" altLang="en-US" sz="900" dirty="0">
                  <a:latin typeface="+mn-ea"/>
                </a:rPr>
                <a:t>회사명  </a:t>
              </a:r>
              <a:r>
                <a:rPr lang="en-US" altLang="ko-KR" sz="900" dirty="0">
                  <a:latin typeface="+mn-ea"/>
                </a:rPr>
                <a:t>ALL RIGHTS RESERVED.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348437C-CFC9-469B-9E27-7751BA7124BB}"/>
              </a:ext>
            </a:extLst>
          </p:cNvPr>
          <p:cNvSpPr/>
          <p:nvPr/>
        </p:nvSpPr>
        <p:spPr>
          <a:xfrm>
            <a:off x="274033" y="948786"/>
            <a:ext cx="9405769" cy="5660994"/>
          </a:xfrm>
          <a:prstGeom prst="rect">
            <a:avLst/>
          </a:prstGeom>
          <a:solidFill>
            <a:schemeClr val="bg2">
              <a:lumMod val="90000"/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6FA45D-4B05-48EC-BC7C-38F8D43E3227}"/>
              </a:ext>
            </a:extLst>
          </p:cNvPr>
          <p:cNvSpPr txBox="1"/>
          <p:nvPr/>
        </p:nvSpPr>
        <p:spPr>
          <a:xfrm>
            <a:off x="3859553" y="2647379"/>
            <a:ext cx="2886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ㅇㅇㅇ</a:t>
            </a:r>
            <a:r>
              <a:rPr lang="ko-KR" altLang="en-US" dirty="0"/>
              <a:t> 님 취향 먼저 </a:t>
            </a:r>
            <a:br>
              <a:rPr lang="en-US" altLang="ko-KR" dirty="0"/>
            </a:br>
            <a:r>
              <a:rPr lang="ko-KR" altLang="en-US" dirty="0" err="1"/>
              <a:t>볼께요</a:t>
            </a:r>
            <a:r>
              <a:rPr lang="en-US" altLang="ko-KR" dirty="0"/>
              <a:t>.!</a:t>
            </a:r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5D7BB5E-FFAE-42F8-84A9-1675BBC0AC4B}"/>
              </a:ext>
            </a:extLst>
          </p:cNvPr>
          <p:cNvSpPr/>
          <p:nvPr/>
        </p:nvSpPr>
        <p:spPr>
          <a:xfrm>
            <a:off x="4128494" y="3682070"/>
            <a:ext cx="2496699" cy="40404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내 취향 분석하기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5C6409-61B5-4CE6-BCEB-F54005EF97A0}"/>
              </a:ext>
            </a:extLst>
          </p:cNvPr>
          <p:cNvGrpSpPr/>
          <p:nvPr/>
        </p:nvGrpSpPr>
        <p:grpSpPr>
          <a:xfrm>
            <a:off x="9973237" y="231289"/>
            <a:ext cx="2100665" cy="509194"/>
            <a:chOff x="9973237" y="231289"/>
            <a:chExt cx="2100665" cy="50919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A2740DF4-43E2-448E-B200-58AD35820286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1BB0A5A-4956-4179-ADAD-4A962FC61CAA}"/>
                </a:ext>
              </a:extLst>
            </p:cNvPr>
            <p:cNvSpPr txBox="1"/>
            <p:nvPr/>
          </p:nvSpPr>
          <p:spPr>
            <a:xfrm>
              <a:off x="9973238" y="255054"/>
              <a:ext cx="187015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페이지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909F9F4-09B7-4705-9F9D-2D743074B3DE}"/>
              </a:ext>
            </a:extLst>
          </p:cNvPr>
          <p:cNvGrpSpPr/>
          <p:nvPr/>
        </p:nvGrpSpPr>
        <p:grpSpPr>
          <a:xfrm>
            <a:off x="7795817" y="234086"/>
            <a:ext cx="888108" cy="509194"/>
            <a:chOff x="9973237" y="231289"/>
            <a:chExt cx="2100665" cy="509194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CAA6D45-9EB3-4F34-83BF-4AC7C0D5D93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065E66-6AC9-4DD7-A72F-DDC643B9C707}"/>
                </a:ext>
              </a:extLst>
            </p:cNvPr>
            <p:cNvSpPr txBox="1"/>
            <p:nvPr/>
          </p:nvSpPr>
          <p:spPr>
            <a:xfrm>
              <a:off x="9973237" y="255054"/>
              <a:ext cx="1870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요구 사항 </a:t>
              </a:r>
            </a:p>
          </p:txBody>
        </p:sp>
      </p:grp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DAA17800-9438-48C7-9846-2D1D80D4BEE2}"/>
              </a:ext>
            </a:extLst>
          </p:cNvPr>
          <p:cNvGrpSpPr/>
          <p:nvPr/>
        </p:nvGrpSpPr>
        <p:grpSpPr>
          <a:xfrm>
            <a:off x="8769813" y="224504"/>
            <a:ext cx="1126668" cy="531596"/>
            <a:chOff x="9973237" y="231289"/>
            <a:chExt cx="2100665" cy="531596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DE706907-7558-4CCE-B851-006A1D455DB2}"/>
                </a:ext>
              </a:extLst>
            </p:cNvPr>
            <p:cNvSpPr/>
            <p:nvPr/>
          </p:nvSpPr>
          <p:spPr>
            <a:xfrm>
              <a:off x="9973237" y="231289"/>
              <a:ext cx="2100665" cy="509194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C80A6E1-DAFB-4EDC-8853-1A72DB3ACFE5}"/>
                </a:ext>
              </a:extLst>
            </p:cNvPr>
            <p:cNvSpPr txBox="1"/>
            <p:nvPr/>
          </p:nvSpPr>
          <p:spPr>
            <a:xfrm>
              <a:off x="9973239" y="255054"/>
              <a:ext cx="1870158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회원가입 중 설문조사 및 취향 분석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78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d9d85a8-575b-418a-8826-a96afe657a7a">
      <UserInfo>
        <DisplayName>김지량</DisplayName>
        <AccountId>21</AccountId>
        <AccountType/>
      </UserInfo>
      <UserInfo>
        <DisplayName>손지희</DisplayName>
        <AccountId>39</AccountId>
        <AccountType/>
      </UserInfo>
      <UserInfo>
        <DisplayName>김욱태</DisplayName>
        <AccountId>22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7375F99E382ED4E90AD2C6506F206DD" ma:contentTypeVersion="4" ma:contentTypeDescription="새 문서를 만듭니다." ma:contentTypeScope="" ma:versionID="e63c5f9632d1f32c94b35c2088d04abc">
  <xsd:schema xmlns:xsd="http://www.w3.org/2001/XMLSchema" xmlns:xs="http://www.w3.org/2001/XMLSchema" xmlns:p="http://schemas.microsoft.com/office/2006/metadata/properties" xmlns:ns2="d65ac0a7-42bf-4e82-a57f-cdcdbae683f9" xmlns:ns3="cd9d85a8-575b-418a-8826-a96afe657a7a" targetNamespace="http://schemas.microsoft.com/office/2006/metadata/properties" ma:root="true" ma:fieldsID="448e4dda7bd3551de164b7ffd1410cf3" ns2:_="" ns3:_="">
    <xsd:import namespace="d65ac0a7-42bf-4e82-a57f-cdcdbae683f9"/>
    <xsd:import namespace="cd9d85a8-575b-418a-8826-a96afe657a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5ac0a7-42bf-4e82-a57f-cdcdbae683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9d85a8-575b-418a-8826-a96afe657a7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CFB69-16A9-4282-A4FE-9478AD10C7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D23965-B451-455F-81C7-B7ED42C82122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cd9d85a8-575b-418a-8826-a96afe657a7a"/>
    <ds:schemaRef ds:uri="d65ac0a7-42bf-4e82-a57f-cdcdbae683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72510AF-9E9F-470B-AF68-A71C176ABC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5ac0a7-42bf-4e82-a57f-cdcdbae683f9"/>
    <ds:schemaRef ds:uri="cd9d85a8-575b-418a-8826-a96afe657a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6197</TotalTime>
  <Words>4060</Words>
  <Application>Microsoft Office PowerPoint</Application>
  <PresentationFormat>와이드스크린</PresentationFormat>
  <Paragraphs>1004</Paragraphs>
  <Slides>36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Aharoni</vt:lpstr>
      <vt:lpstr>Arial</vt:lpstr>
      <vt:lpstr>Office 테마</vt:lpstr>
      <vt:lpstr>디자인 사용자 지정</vt:lpstr>
      <vt:lpstr>1_디자인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송찬우</dc:creator>
  <cp:lastModifiedBy>john.kim@mkgcorp.co.kr</cp:lastModifiedBy>
  <cp:revision>493</cp:revision>
  <dcterms:created xsi:type="dcterms:W3CDTF">2019-03-06T08:27:32Z</dcterms:created>
  <dcterms:modified xsi:type="dcterms:W3CDTF">2020-09-23T08:52:26Z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0x01010057375F99E382ED4E90AD2C6506F206DD</vt:lpwstr>
  </property>
  <property fmtid="{D5CDD505-2E9C-101B-9397-08002B2CF9AE}" pid="3" name="AuthorIds_UIVersion_512">
    <vt:lpwstr>14</vt:lpwstr>
  </property>
</Properties>
</file>