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4F70-424B-4868-8471-E7731E2373E5}" type="datetimeFigureOut">
              <a:rPr lang="ko-KR" altLang="en-US" smtClean="0"/>
              <a:pPr/>
              <a:t>2011-12-08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33F1-F7A9-48C0-AF31-DBA05FD651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4F70-424B-4868-8471-E7731E2373E5}" type="datetimeFigureOut">
              <a:rPr lang="ko-KR" altLang="en-US" smtClean="0"/>
              <a:pPr/>
              <a:t>2011-12-08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33F1-F7A9-48C0-AF31-DBA05FD651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4F70-424B-4868-8471-E7731E2373E5}" type="datetimeFigureOut">
              <a:rPr lang="ko-KR" altLang="en-US" smtClean="0"/>
              <a:pPr/>
              <a:t>2011-12-08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33F1-F7A9-48C0-AF31-DBA05FD651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4F70-424B-4868-8471-E7731E2373E5}" type="datetimeFigureOut">
              <a:rPr lang="ko-KR" altLang="en-US" smtClean="0"/>
              <a:pPr/>
              <a:t>2011-12-08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33F1-F7A9-48C0-AF31-DBA05FD651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4F70-424B-4868-8471-E7731E2373E5}" type="datetimeFigureOut">
              <a:rPr lang="ko-KR" altLang="en-US" smtClean="0"/>
              <a:pPr/>
              <a:t>2011-12-08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33F1-F7A9-48C0-AF31-DBA05FD651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4F70-424B-4868-8471-E7731E2373E5}" type="datetimeFigureOut">
              <a:rPr lang="ko-KR" altLang="en-US" smtClean="0"/>
              <a:pPr/>
              <a:t>2011-12-08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33F1-F7A9-48C0-AF31-DBA05FD651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4F70-424B-4868-8471-E7731E2373E5}" type="datetimeFigureOut">
              <a:rPr lang="ko-KR" altLang="en-US" smtClean="0"/>
              <a:pPr/>
              <a:t>2011-12-08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33F1-F7A9-48C0-AF31-DBA05FD651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4F70-424B-4868-8471-E7731E2373E5}" type="datetimeFigureOut">
              <a:rPr lang="ko-KR" altLang="en-US" smtClean="0"/>
              <a:pPr/>
              <a:t>2011-12-08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33F1-F7A9-48C0-AF31-DBA05FD651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4F70-424B-4868-8471-E7731E2373E5}" type="datetimeFigureOut">
              <a:rPr lang="ko-KR" altLang="en-US" smtClean="0"/>
              <a:pPr/>
              <a:t>2011-12-08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33F1-F7A9-48C0-AF31-DBA05FD651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4F70-424B-4868-8471-E7731E2373E5}" type="datetimeFigureOut">
              <a:rPr lang="ko-KR" altLang="en-US" smtClean="0"/>
              <a:pPr/>
              <a:t>2011-12-08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33F1-F7A9-48C0-AF31-DBA05FD651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4F70-424B-4868-8471-E7731E2373E5}" type="datetimeFigureOut">
              <a:rPr lang="ko-KR" altLang="en-US" smtClean="0"/>
              <a:pPr/>
              <a:t>2011-12-08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33F1-F7A9-48C0-AF31-DBA05FD651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24F70-424B-4868-8471-E7731E2373E5}" type="datetimeFigureOut">
              <a:rPr lang="ko-KR" altLang="en-US" smtClean="0"/>
              <a:pPr/>
              <a:t>2011-12-08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B33F1-F7A9-48C0-AF31-DBA05FD651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http://www.nhtimes.co.kr/news/photo/201110/17974_14053_1413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340768"/>
            <a:ext cx="6506537" cy="462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1187624" y="620688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사례</a:t>
            </a:r>
            <a:r>
              <a:rPr lang="en-US" altLang="ko-KR" dirty="0" smtClean="0"/>
              <a:t>: </a:t>
            </a:r>
            <a:r>
              <a:rPr lang="ko-KR" altLang="ko-KR" dirty="0" err="1" smtClean="0"/>
              <a:t>해주오씨</a:t>
            </a:r>
            <a:r>
              <a:rPr lang="en-US" altLang="ko-KR" dirty="0" smtClean="0"/>
              <a:t> 18</a:t>
            </a:r>
            <a:r>
              <a:rPr lang="ko-KR" altLang="ko-KR" dirty="0" smtClean="0"/>
              <a:t>세 </a:t>
            </a:r>
            <a:r>
              <a:rPr lang="ko-KR" altLang="ko-KR" dirty="0" err="1" smtClean="0"/>
              <a:t>언벽공계</a:t>
            </a:r>
            <a:r>
              <a:rPr lang="en-US" altLang="ko-KR" dirty="0" smtClean="0"/>
              <a:t>(</a:t>
            </a:r>
            <a:r>
              <a:rPr lang="ko-KR" altLang="ko-KR" dirty="0" err="1" smtClean="0"/>
              <a:t>彦璧公系</a:t>
            </a:r>
            <a:r>
              <a:rPr lang="en-US" altLang="ko-KR" dirty="0" smtClean="0"/>
              <a:t>) </a:t>
            </a:r>
            <a:r>
              <a:rPr lang="ko-KR" altLang="ko-KR" dirty="0" smtClean="0"/>
              <a:t>문중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납골평장</a:t>
            </a:r>
            <a:r>
              <a:rPr lang="ko-KR" altLang="ko-KR" dirty="0" err="1" smtClean="0"/>
              <a:t>묘지</a:t>
            </a:r>
            <a:r>
              <a:rPr lang="ko-KR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jikim</dc:creator>
  <cp:lastModifiedBy>김상경</cp:lastModifiedBy>
  <cp:revision>1</cp:revision>
  <dcterms:created xsi:type="dcterms:W3CDTF">2011-11-13T13:19:06Z</dcterms:created>
  <dcterms:modified xsi:type="dcterms:W3CDTF">2011-12-08T03:24:42Z</dcterms:modified>
</cp:coreProperties>
</file>