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52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ADECE-D600-43A5-820B-65D68003196E}" type="datetimeFigureOut">
              <a:rPr lang="ko-KR" altLang="en-US" smtClean="0"/>
              <a:t>2011-11-13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07643-68E1-4B4D-95EC-69D3C0DAA6AF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4025" y="1533525"/>
            <a:ext cx="569595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오른쪽 화살표 2"/>
          <p:cNvSpPr/>
          <p:nvPr/>
        </p:nvSpPr>
        <p:spPr>
          <a:xfrm rot="10800000">
            <a:off x="7092280" y="3356992"/>
            <a:ext cx="504056" cy="21602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403648" y="620688"/>
            <a:ext cx="6552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종중묘원</a:t>
            </a:r>
            <a:r>
              <a:rPr lang="ko-KR" altLang="en-US" dirty="0" smtClean="0"/>
              <a:t> 예정지</a:t>
            </a:r>
            <a:r>
              <a:rPr lang="en-US" altLang="ko-KR" dirty="0" smtClean="0"/>
              <a:t>:</a:t>
            </a:r>
          </a:p>
          <a:p>
            <a:r>
              <a:rPr lang="ko-KR" altLang="en-US" dirty="0" smtClean="0"/>
              <a:t>건너마을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돗그림재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선조묘역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약 </a:t>
            </a:r>
            <a:r>
              <a:rPr lang="en-US" altLang="ko-KR" dirty="0" smtClean="0"/>
              <a:t>500 </a:t>
            </a:r>
            <a:r>
              <a:rPr lang="ko-KR" altLang="en-US" dirty="0" smtClean="0"/>
              <a:t>여 평</a:t>
            </a:r>
            <a:r>
              <a:rPr lang="en-US" altLang="ko-KR" dirty="0" smtClean="0"/>
              <a:t>(47m x 35 m)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68344" y="3284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입구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jikim</dc:creator>
  <cp:lastModifiedBy>jikim</cp:lastModifiedBy>
  <cp:revision>1</cp:revision>
  <dcterms:created xsi:type="dcterms:W3CDTF">2011-11-13T13:18:08Z</dcterms:created>
  <dcterms:modified xsi:type="dcterms:W3CDTF">2011-11-13T13:18:48Z</dcterms:modified>
</cp:coreProperties>
</file>