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7562850" cy="10696575"/>
  <p:notesSz cx="10696575" cy="75628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8" d="100"/>
          <a:sy n="48" d="100"/>
        </p:scale>
        <p:origin x="203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9/29/2022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EEB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513423" y="8639697"/>
            <a:ext cx="3511684" cy="481517"/>
            <a:chOff x="513423" y="8639697"/>
            <a:chExt cx="3511684" cy="481517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3423" y="8639697"/>
              <a:ext cx="3511684" cy="481517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513423" y="286717"/>
            <a:ext cx="1452135" cy="481517"/>
            <a:chOff x="513423" y="286717"/>
            <a:chExt cx="1452135" cy="481517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3423" y="286717"/>
              <a:ext cx="1452135" cy="481517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7494" y="377827"/>
            <a:ext cx="1233835" cy="353321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16543" y="864112"/>
            <a:ext cx="5132384" cy="853374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103286" y="3136611"/>
            <a:ext cx="4060226" cy="341331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637493" y="3150579"/>
            <a:ext cx="315166" cy="272945"/>
            <a:chOff x="637493" y="3150579"/>
            <a:chExt cx="315166" cy="272945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7493" y="3150579"/>
              <a:ext cx="315166" cy="272945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469903" y="4389650"/>
            <a:ext cx="2406035" cy="726120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69615" y="8683631"/>
            <a:ext cx="3218120" cy="41713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871" y="9298896"/>
            <a:ext cx="6574864" cy="1185131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2562724" y="5345496"/>
            <a:ext cx="4510797" cy="886102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79138" y="6481976"/>
            <a:ext cx="2469149" cy="422435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671634" y="4347745"/>
            <a:ext cx="1293925" cy="1839866"/>
            <a:chOff x="671634" y="4347745"/>
            <a:chExt cx="1293925" cy="1839866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1634" y="4347745"/>
              <a:ext cx="1293925" cy="18398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090423" y="7220815"/>
            <a:ext cx="789246" cy="1134977"/>
            <a:chOff x="6090423" y="7220815"/>
            <a:chExt cx="789246" cy="1134977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090423" y="7220815"/>
              <a:ext cx="789246" cy="1134977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775133" y="7222388"/>
            <a:ext cx="788745" cy="1131832"/>
            <a:chOff x="4775133" y="7222388"/>
            <a:chExt cx="788745" cy="1131832"/>
          </a:xfrm>
        </p:grpSpPr>
        <p:pic>
          <p:nvPicPr>
            <p:cNvPr id="26" name="Object 25"/>
            <p:cNvPicPr>
              <a:picLocks noChangeAspect="1"/>
            </p:cNvPicPr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75133" y="7222388"/>
              <a:ext cx="788745" cy="1131832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2081835" y="7204004"/>
            <a:ext cx="839366" cy="1168600"/>
            <a:chOff x="2081835" y="7204004"/>
            <a:chExt cx="839366" cy="1168600"/>
          </a:xfrm>
        </p:grpSpPr>
        <p:pic>
          <p:nvPicPr>
            <p:cNvPr id="29" name="Object 28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81835" y="7204004"/>
              <a:ext cx="839366" cy="1168600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722947" y="7201009"/>
            <a:ext cx="832343" cy="1174590"/>
            <a:chOff x="722947" y="7201009"/>
            <a:chExt cx="832343" cy="1174590"/>
          </a:xfrm>
        </p:grpSpPr>
        <p:pic>
          <p:nvPicPr>
            <p:cNvPr id="32" name="Object 31"/>
            <p:cNvPicPr>
              <a:picLocks noChangeAspect="1"/>
            </p:cNvPicPr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22947" y="7201009"/>
              <a:ext cx="832343" cy="1174590"/>
            </a:xfrm>
            <a:prstGeom prst="rect">
              <a:avLst/>
            </a:prstGeom>
          </p:spPr>
        </p:pic>
      </p:grpSp>
      <p:grpSp>
        <p:nvGrpSpPr>
          <p:cNvPr id="1009" name="그룹 1009"/>
          <p:cNvGrpSpPr/>
          <p:nvPr/>
        </p:nvGrpSpPr>
        <p:grpSpPr>
          <a:xfrm>
            <a:off x="3447744" y="7216809"/>
            <a:ext cx="800845" cy="1142990"/>
            <a:chOff x="3447744" y="7216809"/>
            <a:chExt cx="800845" cy="1142990"/>
          </a:xfrm>
        </p:grpSpPr>
        <p:pic>
          <p:nvPicPr>
            <p:cNvPr id="35" name="Object 34"/>
            <p:cNvPicPr>
              <a:picLocks noChangeAspect="1"/>
            </p:cNvPicPr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47744" y="7216809"/>
              <a:ext cx="800845" cy="1142990"/>
            </a:xfrm>
            <a:prstGeom prst="rect">
              <a:avLst/>
            </a:prstGeom>
          </p:spPr>
        </p:pic>
      </p:grpSp>
      <p:grpSp>
        <p:nvGrpSpPr>
          <p:cNvPr id="1010" name="그룹 1010"/>
          <p:cNvGrpSpPr/>
          <p:nvPr/>
        </p:nvGrpSpPr>
        <p:grpSpPr>
          <a:xfrm>
            <a:off x="704415" y="6372994"/>
            <a:ext cx="612170" cy="612170"/>
            <a:chOff x="704415" y="6372994"/>
            <a:chExt cx="612170" cy="612170"/>
          </a:xfrm>
        </p:grpSpPr>
        <p:pic>
          <p:nvPicPr>
            <p:cNvPr id="38" name="Object 37"/>
            <p:cNvPicPr>
              <a:picLocks noChangeAspect="1"/>
            </p:cNvPicPr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04415" y="6372994"/>
              <a:ext cx="612170" cy="612170"/>
            </a:xfrm>
            <a:prstGeom prst="rect">
              <a:avLst/>
            </a:prstGeom>
          </p:spPr>
        </p:pic>
      </p:grpSp>
      <p:grpSp>
        <p:nvGrpSpPr>
          <p:cNvPr id="1011" name="그룹 1011"/>
          <p:cNvGrpSpPr/>
          <p:nvPr/>
        </p:nvGrpSpPr>
        <p:grpSpPr>
          <a:xfrm>
            <a:off x="2698487" y="1739656"/>
            <a:ext cx="2173506" cy="1310474"/>
            <a:chOff x="2698487" y="1739656"/>
            <a:chExt cx="2173506" cy="1310474"/>
          </a:xfrm>
        </p:grpSpPr>
        <p:pic>
          <p:nvPicPr>
            <p:cNvPr id="41" name="Object 40"/>
            <p:cNvPicPr>
              <a:picLocks noChangeAspect="1"/>
            </p:cNvPicPr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2698487" y="1739656"/>
              <a:ext cx="2173506" cy="1310474"/>
            </a:xfrm>
            <a:prstGeom prst="rect">
              <a:avLst/>
            </a:prstGeom>
          </p:spPr>
        </p:pic>
      </p:grpSp>
      <p:grpSp>
        <p:nvGrpSpPr>
          <p:cNvPr id="1012" name="그룹 1012"/>
          <p:cNvGrpSpPr/>
          <p:nvPr/>
        </p:nvGrpSpPr>
        <p:grpSpPr>
          <a:xfrm>
            <a:off x="5541845" y="1739656"/>
            <a:ext cx="972370" cy="1296493"/>
            <a:chOff x="5541845" y="1739656"/>
            <a:chExt cx="972370" cy="1296493"/>
          </a:xfrm>
        </p:grpSpPr>
        <p:pic>
          <p:nvPicPr>
            <p:cNvPr id="44" name="Object 43"/>
            <p:cNvPicPr>
              <a:picLocks noChangeAspect="1"/>
            </p:cNvPicPr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5541845" y="1739656"/>
              <a:ext cx="972370" cy="1296493"/>
            </a:xfrm>
            <a:prstGeom prst="rect">
              <a:avLst/>
            </a:prstGeom>
          </p:spPr>
        </p:pic>
      </p:grpSp>
      <p:grpSp>
        <p:nvGrpSpPr>
          <p:cNvPr id="1013" name="그룹 1013"/>
          <p:cNvGrpSpPr/>
          <p:nvPr/>
        </p:nvGrpSpPr>
        <p:grpSpPr>
          <a:xfrm>
            <a:off x="1077202" y="1739656"/>
            <a:ext cx="951432" cy="1310474"/>
            <a:chOff x="1077202" y="1739656"/>
            <a:chExt cx="951432" cy="1310474"/>
          </a:xfrm>
        </p:grpSpPr>
        <p:pic>
          <p:nvPicPr>
            <p:cNvPr id="47" name="Object 46"/>
            <p:cNvPicPr>
              <a:picLocks noChangeAspect="1"/>
            </p:cNvPicPr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7202" y="1739656"/>
              <a:ext cx="951432" cy="1310474"/>
            </a:xfrm>
            <a:prstGeom prst="rect">
              <a:avLst/>
            </a:prstGeom>
          </p:spPr>
        </p:pic>
      </p:grpSp>
      <p:grpSp>
        <p:nvGrpSpPr>
          <p:cNvPr id="1014" name="그룹 1014"/>
          <p:cNvGrpSpPr/>
          <p:nvPr/>
        </p:nvGrpSpPr>
        <p:grpSpPr>
          <a:xfrm>
            <a:off x="513423" y="3601762"/>
            <a:ext cx="3085804" cy="481517"/>
            <a:chOff x="513423" y="3601762"/>
            <a:chExt cx="3085804" cy="481517"/>
          </a:xfrm>
        </p:grpSpPr>
        <p:pic>
          <p:nvPicPr>
            <p:cNvPr id="50" name="Object 49"/>
            <p:cNvPicPr>
              <a:picLocks noChangeAspect="1"/>
            </p:cNvPicPr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13423" y="3601762"/>
              <a:ext cx="3085804" cy="481517"/>
            </a:xfrm>
            <a:prstGeom prst="rect">
              <a:avLst/>
            </a:prstGeom>
          </p:spPr>
        </p:pic>
      </p:grpSp>
      <p:pic>
        <p:nvPicPr>
          <p:cNvPr id="52" name="Object 51"/>
          <p:cNvPicPr>
            <a:picLocks noChangeAspect="1"/>
          </p:cNvPicPr>
          <p:nvPr/>
        </p:nvPicPr>
        <p:blipFill>
          <a:blip r:embed="rId24" cstate="print"/>
          <a:stretch>
            <a:fillRect/>
          </a:stretch>
        </p:blipFill>
        <p:spPr>
          <a:xfrm>
            <a:off x="96703" y="3662715"/>
            <a:ext cx="3190482" cy="4224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사용자 지정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정 은주</cp:lastModifiedBy>
  <cp:revision>2</cp:revision>
  <dcterms:created xsi:type="dcterms:W3CDTF">2022-09-29T10:38:48Z</dcterms:created>
  <dcterms:modified xsi:type="dcterms:W3CDTF">2022-09-29T01:40:11Z</dcterms:modified>
</cp:coreProperties>
</file>