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 Patel" initials="NP" lastIdx="9" clrIdx="0">
    <p:extLst>
      <p:ext uri="{19B8F6BF-5375-455C-9EA6-DF929625EA0E}">
        <p15:presenceInfo xmlns:p15="http://schemas.microsoft.com/office/powerpoint/2012/main" userId="3755a823507615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19:47.778" idx="1">
    <p:pos x="10" y="10"/>
    <p:text>J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19:58.891" idx="2">
    <p:pos x="10" y="10"/>
    <p:text>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0:04.494" idx="3">
    <p:pos x="10" y="10"/>
    <p:text>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1:18.380" idx="8">
    <p:pos x="10" y="10"/>
    <p:text>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1:27.214" idx="9">
    <p:pos x="10" y="10"/>
    <p:text>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0:21.686" idx="4">
    <p:pos x="10" y="10"/>
    <p:text>J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0:30.662" idx="5">
    <p:pos x="10" y="10"/>
    <p:text>J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0:36.119" idx="6">
    <p:pos x="10" y="10"/>
    <p:text>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0:39.848" idx="7">
    <p:pos x="10" y="10"/>
    <p:text>S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94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9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8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3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3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3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7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0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3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6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2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arm-eyrie-11186.herokuapp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EB09-6B9F-4A31-8325-2D5540A73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F45A0-197C-4111-A6A4-C2FC059BC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Nil Patel</a:t>
            </a:r>
          </a:p>
          <a:p>
            <a:r>
              <a:rPr lang="en-US" dirty="0" err="1"/>
              <a:t>Sopheap</a:t>
            </a:r>
            <a:r>
              <a:rPr lang="en-US" dirty="0"/>
              <a:t> </a:t>
            </a:r>
            <a:r>
              <a:rPr lang="en-US" dirty="0" err="1"/>
              <a:t>Sok</a:t>
            </a:r>
            <a:endParaRPr lang="en-US" dirty="0"/>
          </a:p>
          <a:p>
            <a:r>
              <a:rPr lang="en-US" dirty="0"/>
              <a:t>Jackson Boyd</a:t>
            </a:r>
          </a:p>
          <a:p>
            <a:r>
              <a:rPr lang="en-US" dirty="0"/>
              <a:t>Omar </a:t>
            </a:r>
            <a:r>
              <a:rPr lang="en-US" dirty="0" err="1"/>
              <a:t>Desvergunat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8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37A6-05E1-49A1-9CE8-1ED9221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7FC9-4818-4CA1-9384-A88D3A5F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Collaborate with other users on notes/flashcard</a:t>
            </a:r>
          </a:p>
          <a:p>
            <a:r>
              <a:rPr lang="en-US" dirty="0"/>
              <a:t>Shuffle flashcard deck</a:t>
            </a:r>
          </a:p>
          <a:p>
            <a:r>
              <a:rPr lang="en-US" dirty="0"/>
              <a:t>Download notes</a:t>
            </a:r>
          </a:p>
          <a:p>
            <a:r>
              <a:rPr lang="en-US" dirty="0"/>
              <a:t>User able to upload files</a:t>
            </a:r>
          </a:p>
          <a:p>
            <a:r>
              <a:rPr lang="en-US" dirty="0"/>
              <a:t>Organize notes based on category/preference</a:t>
            </a:r>
          </a:p>
          <a:p>
            <a:r>
              <a:rPr lang="en-US" dirty="0"/>
              <a:t>Save study times to database</a:t>
            </a:r>
          </a:p>
        </p:txBody>
      </p:sp>
    </p:spTree>
    <p:extLst>
      <p:ext uri="{BB962C8B-B14F-4D97-AF65-F5344CB8AC3E}">
        <p14:creationId xmlns:p14="http://schemas.microsoft.com/office/powerpoint/2010/main" val="100258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BE3C-9C22-4691-BD03-8AEAF871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0444-353E-4629-ACC9-CFD4408C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https://warm-eyrie-11186.herokuapp.com/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9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D685-BA39-40E9-A0EC-BA09B674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6136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AD37-C01F-4554-8FC0-9119CC05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AD65-D676-4796-92A9-8EA64F1E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Study aid for students that allows them to study in a productive and efficient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1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CA6E-6B75-49F0-BF0C-BCA6A024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9B63-394B-4618-9383-E79110A7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do not have a pomodoro timer</a:t>
            </a:r>
          </a:p>
          <a:p>
            <a:r>
              <a:rPr lang="en-US" dirty="0"/>
              <a:t>Evernote does not have the option to make flash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6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1F98-5F62-4650-84CE-0BC8DF8D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EAEF-8DFA-4E37-8585-34C2D8B2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 a user, I want to be able to create a new note</a:t>
            </a:r>
          </a:p>
          <a:p>
            <a:r>
              <a:rPr lang="en-US" dirty="0"/>
              <a:t>As a user, I want to be able to update an existing note</a:t>
            </a:r>
          </a:p>
          <a:p>
            <a:r>
              <a:rPr lang="en-US" dirty="0"/>
              <a:t>As a user, I want to be able to view all saved notes in my account</a:t>
            </a:r>
          </a:p>
          <a:p>
            <a:r>
              <a:rPr lang="en-US" dirty="0"/>
              <a:t>As a user, I want to be able to input how long I want to study for</a:t>
            </a:r>
          </a:p>
          <a:p>
            <a:r>
              <a:rPr lang="en-US" dirty="0"/>
              <a:t>As a user, I want to be able to view how long I’ve studied certain materials</a:t>
            </a:r>
          </a:p>
          <a:p>
            <a:r>
              <a:rPr lang="en-US" dirty="0"/>
              <a:t>As a user, I want to be able to create a new flashcard</a:t>
            </a:r>
          </a:p>
          <a:p>
            <a:r>
              <a:rPr lang="en-US" dirty="0"/>
              <a:t>As a user, I want to be able to update an existing flashcard</a:t>
            </a:r>
          </a:p>
          <a:p>
            <a:r>
              <a:rPr lang="en-US" dirty="0"/>
              <a:t>As a user, I want to be able to view all saved flashcards in my account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2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9A-4986-488F-8A6E-026CEE16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31D4869-FA88-4A7C-B79D-C96ED4A17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"/>
            <a:ext cx="12192000" cy="68450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CC326A-BE17-4EC8-A763-30F0328F81AD}"/>
              </a:ext>
            </a:extLst>
          </p:cNvPr>
          <p:cNvSpPr txBox="1"/>
          <p:nvPr/>
        </p:nvSpPr>
        <p:spPr>
          <a:xfrm>
            <a:off x="9475305" y="5751443"/>
            <a:ext cx="216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5870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8B3A07-6098-43F3-ABFE-8CBE7432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625788"/>
            <a:ext cx="7413623" cy="835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3B79E2-B0E8-4B0D-9710-FDF426DB8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" r="4112" b="1"/>
          <a:stretch/>
        </p:blipFill>
        <p:spPr>
          <a:xfrm>
            <a:off x="2372847" y="105447"/>
            <a:ext cx="9580614" cy="46673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0685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C59D-9767-470F-AB8A-857B7997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F09C-73F1-4B81-8E80-C4AEB91F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Node.js</a:t>
            </a:r>
          </a:p>
          <a:p>
            <a:r>
              <a:rPr lang="en-US" dirty="0"/>
              <a:t>HTML/CSS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C9</a:t>
            </a:r>
          </a:p>
          <a:p>
            <a:r>
              <a:rPr lang="en-US" dirty="0" err="1"/>
              <a:t>Katalon</a:t>
            </a:r>
            <a:endParaRPr lang="en-US" dirty="0"/>
          </a:p>
          <a:p>
            <a:r>
              <a:rPr lang="en-US" dirty="0"/>
              <a:t>Mocha</a:t>
            </a:r>
          </a:p>
          <a:p>
            <a:r>
              <a:rPr lang="en-US" dirty="0"/>
              <a:t>Chai</a:t>
            </a:r>
          </a:p>
        </p:txBody>
      </p:sp>
    </p:spTree>
    <p:extLst>
      <p:ext uri="{BB962C8B-B14F-4D97-AF65-F5344CB8AC3E}">
        <p14:creationId xmlns:p14="http://schemas.microsoft.com/office/powerpoint/2010/main" val="215604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314D-B062-4643-92A4-AE1CA0F5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E74F-B032-44ED-B2D5-3C95EE2B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and counting the time elapsed while on a note’s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7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59ED-3D60-4BE7-9F0F-12949D9B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22F8-24D6-4ECA-87E8-2B42C031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Katalon</a:t>
            </a:r>
            <a:r>
              <a:rPr lang="en-US" dirty="0"/>
              <a:t> used for acceptance tests</a:t>
            </a:r>
          </a:p>
          <a:p>
            <a:r>
              <a:rPr lang="en-US" dirty="0"/>
              <a:t>Mocha and Chai used for testing routes</a:t>
            </a:r>
          </a:p>
        </p:txBody>
      </p:sp>
    </p:spTree>
    <p:extLst>
      <p:ext uri="{BB962C8B-B14F-4D97-AF65-F5344CB8AC3E}">
        <p14:creationId xmlns:p14="http://schemas.microsoft.com/office/powerpoint/2010/main" val="2609473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</TotalTime>
  <Words>265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Group 19</vt:lpstr>
      <vt:lpstr>Purpose and Motivation</vt:lpstr>
      <vt:lpstr>Compared to Alternatives</vt:lpstr>
      <vt:lpstr>User Stories and Requirements</vt:lpstr>
      <vt:lpstr>PowerPoint Presentation</vt:lpstr>
      <vt:lpstr>Architecture</vt:lpstr>
      <vt:lpstr>Technologies Used</vt:lpstr>
      <vt:lpstr>Algorithms</vt:lpstr>
      <vt:lpstr>Testing Methods</vt:lpstr>
      <vt:lpstr>Future Plans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19</dc:title>
  <dc:creator>Nil Patel</dc:creator>
  <cp:lastModifiedBy>Sopheap Sok</cp:lastModifiedBy>
  <cp:revision>7</cp:revision>
  <dcterms:created xsi:type="dcterms:W3CDTF">2018-11-19T21:31:26Z</dcterms:created>
  <dcterms:modified xsi:type="dcterms:W3CDTF">2018-11-26T18:08:11Z</dcterms:modified>
</cp:coreProperties>
</file>