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23E26-6296-400A-9A96-668992EA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08F84-7834-47D5-AC31-D1091370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A932-40AB-466C-A615-31FA582C0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8" r="13486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5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20CC-7DCC-43B9-AF3C-A6A13DB2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o </a:t>
            </a:r>
            <a:r>
              <a:rPr lang="en-US" dirty="0" err="1"/>
              <a:t>equilibrio</a:t>
            </a:r>
            <a:r>
              <a:rPr lang="en-US" dirty="0"/>
              <a:t> entre o </a:t>
            </a:r>
            <a:r>
              <a:rPr lang="en-US" dirty="0" err="1"/>
              <a:t>acoplamento</a:t>
            </a:r>
            <a:r>
              <a:rPr lang="en-US" dirty="0"/>
              <a:t> e a </a:t>
            </a:r>
            <a:r>
              <a:rPr lang="en-US" dirty="0" err="1"/>
              <a:t>coesao</a:t>
            </a:r>
            <a:r>
              <a:rPr lang="en-US" dirty="0"/>
              <a:t> e fundamental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1852C-DEB4-4076-AC24-5A94189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7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6155E-30BB-431C-B2F7-9989CD5E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D3B2A-86D5-4A44-B9FC-BDB77294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ED5A3-820E-42B7-9DDA-853E6990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8385"/>
          </a:xfrm>
        </p:spPr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- OOP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523F5-A40C-402B-B6A0-365F0E89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1200"/>
            <a:ext cx="11029615" cy="4814047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conteudo</a:t>
            </a:r>
            <a:r>
              <a:rPr lang="en-US" dirty="0"/>
              <a:t> e </a:t>
            </a:r>
            <a:r>
              <a:rPr lang="en-US" dirty="0" err="1"/>
              <a:t>comportamento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</a:t>
            </a:r>
          </a:p>
          <a:p>
            <a:r>
              <a:rPr lang="en-US" dirty="0" err="1"/>
              <a:t>Objeto</a:t>
            </a:r>
            <a:r>
              <a:rPr lang="en-US" dirty="0"/>
              <a:t> / </a:t>
            </a:r>
            <a:r>
              <a:rPr lang="en-US" dirty="0" err="1"/>
              <a:t>Instância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– </a:t>
            </a:r>
            <a:r>
              <a:rPr lang="en-US" dirty="0" err="1"/>
              <a:t>comportamentos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/ </a:t>
            </a:r>
            <a:r>
              <a:rPr lang="en-US" dirty="0" err="1"/>
              <a:t>Propriedades</a:t>
            </a:r>
            <a:endParaRPr lang="en-US" dirty="0"/>
          </a:p>
          <a:p>
            <a:r>
              <a:rPr lang="en-US" dirty="0" err="1"/>
              <a:t>Herança</a:t>
            </a:r>
            <a:r>
              <a:rPr lang="en-US" dirty="0"/>
              <a:t> – </a:t>
            </a:r>
            <a:r>
              <a:rPr lang="en-US" dirty="0" err="1"/>
              <a:t>propriedades</a:t>
            </a:r>
            <a:r>
              <a:rPr lang="en-US" dirty="0"/>
              <a:t> e </a:t>
            </a:r>
            <a:r>
              <a:rPr lang="en-US" dirty="0" err="1"/>
              <a:t>comportamentos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extendidos</a:t>
            </a:r>
            <a:r>
              <a:rPr lang="en-US" dirty="0"/>
              <a:t> para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filho</a:t>
            </a:r>
            <a:endParaRPr lang="en-US" dirty="0"/>
          </a:p>
          <a:p>
            <a:r>
              <a:rPr lang="en-US" dirty="0" err="1"/>
              <a:t>Associação</a:t>
            </a:r>
            <a:endParaRPr lang="en-US" dirty="0"/>
          </a:p>
          <a:p>
            <a:r>
              <a:rPr lang="en-US" dirty="0" err="1"/>
              <a:t>Polimorfismo</a:t>
            </a:r>
            <a:r>
              <a:rPr lang="en-US" dirty="0"/>
              <a:t> –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endParaRPr lang="en-US" dirty="0"/>
          </a:p>
          <a:p>
            <a:r>
              <a:rPr lang="en-US" dirty="0" err="1"/>
              <a:t>Abstração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que sera base para </a:t>
            </a:r>
            <a:r>
              <a:rPr lang="en-US" dirty="0" err="1"/>
              <a:t>outras</a:t>
            </a:r>
            <a:r>
              <a:rPr lang="en-US" dirty="0"/>
              <a:t> classes</a:t>
            </a:r>
          </a:p>
          <a:p>
            <a:r>
              <a:rPr lang="en-US" dirty="0" err="1"/>
              <a:t>Encapsualmento</a:t>
            </a:r>
            <a:endParaRPr lang="en-US" dirty="0"/>
          </a:p>
          <a:p>
            <a:r>
              <a:rPr lang="en-US" dirty="0"/>
              <a:t>Interface</a:t>
            </a:r>
          </a:p>
          <a:p>
            <a:r>
              <a:rPr lang="en-US" dirty="0" err="1"/>
              <a:t>Pacotes</a:t>
            </a:r>
            <a:r>
              <a:rPr lang="en-US" dirty="0"/>
              <a:t> / Namespaces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1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4A106-D252-47E2-BADF-EEDAD25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5095"/>
            <a:ext cx="11029616" cy="2563905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S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responsablidade</a:t>
            </a:r>
            <a:r>
              <a:rPr lang="en-US" cap="none" dirty="0">
                <a:latin typeface="+mn-lt"/>
              </a:rPr>
              <a:t> </a:t>
            </a:r>
            <a:r>
              <a:rPr lang="en-US" cap="none" dirty="0" err="1">
                <a:latin typeface="+mn-lt"/>
              </a:rPr>
              <a:t>única</a:t>
            </a:r>
            <a:r>
              <a:rPr lang="en-US" cap="none" dirty="0">
                <a:latin typeface="+mn-lt"/>
              </a:rPr>
              <a:t> (SRP)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O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do </a:t>
            </a:r>
            <a:r>
              <a:rPr lang="en-US" cap="none" dirty="0" err="1">
                <a:latin typeface="+mn-lt"/>
              </a:rPr>
              <a:t>aberto</a:t>
            </a:r>
            <a:r>
              <a:rPr lang="en-US" cap="none" dirty="0">
                <a:latin typeface="+mn-lt"/>
              </a:rPr>
              <a:t> / </a:t>
            </a:r>
            <a:r>
              <a:rPr lang="en-US" cap="none" dirty="0" err="1">
                <a:latin typeface="+mn-lt"/>
              </a:rPr>
              <a:t>fechado</a:t>
            </a:r>
            <a:r>
              <a:rPr lang="en-US" cap="none" dirty="0">
                <a:latin typeface="+mn-lt"/>
              </a:rPr>
              <a:t> (OCP)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L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substituição</a:t>
            </a:r>
            <a:r>
              <a:rPr lang="en-US" cap="none" dirty="0">
                <a:latin typeface="+mn-lt"/>
              </a:rPr>
              <a:t> de </a:t>
            </a:r>
            <a:r>
              <a:rPr lang="en-US" cap="none" dirty="0" err="1">
                <a:latin typeface="+mn-lt"/>
              </a:rPr>
              <a:t>Liskov</a:t>
            </a:r>
            <a:r>
              <a:rPr lang="en-US" cap="none" dirty="0">
                <a:latin typeface="+mn-lt"/>
              </a:rPr>
              <a:t> (LSP)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I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inversão</a:t>
            </a:r>
            <a:r>
              <a:rPr lang="en-US" cap="none" dirty="0">
                <a:latin typeface="+mn-lt"/>
              </a:rPr>
              <a:t> de </a:t>
            </a:r>
            <a:r>
              <a:rPr lang="en-US" cap="none" dirty="0" err="1">
                <a:latin typeface="+mn-lt"/>
              </a:rPr>
              <a:t>dependência</a:t>
            </a:r>
            <a:r>
              <a:rPr lang="en-US" cap="none" dirty="0">
                <a:latin typeface="+mn-lt"/>
              </a:rPr>
              <a:t> (DIP)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D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segregação</a:t>
            </a:r>
            <a:r>
              <a:rPr lang="en-US" cap="none" dirty="0">
                <a:latin typeface="+mn-lt"/>
              </a:rPr>
              <a:t> de interface (ISP)</a:t>
            </a:r>
            <a:br>
              <a:rPr lang="en-US" dirty="0">
                <a:latin typeface="+mn-lt"/>
              </a:rPr>
            </a:b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25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5A2A-E94F-41BC-9E4E-9765C54A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solid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aplicados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da </a:t>
            </a:r>
            <a:r>
              <a:rPr lang="en-US" dirty="0" err="1"/>
              <a:t>orientacao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717CF-CB5C-46E4-A9B3-35DA27AF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se </a:t>
            </a:r>
            <a:r>
              <a:rPr lang="en-US" dirty="0" err="1"/>
              <a:t>manter</a:t>
            </a:r>
            <a:r>
              <a:rPr lang="en-US" dirty="0"/>
              <a:t>, </a:t>
            </a:r>
            <a:r>
              <a:rPr lang="en-US" dirty="0" err="1"/>
              <a:t>adaptar</a:t>
            </a:r>
            <a:r>
              <a:rPr lang="en-US" dirty="0"/>
              <a:t> e se </a:t>
            </a:r>
            <a:r>
              <a:rPr lang="en-US" dirty="0" err="1"/>
              <a:t>ajustar</a:t>
            </a:r>
            <a:r>
              <a:rPr lang="en-US" dirty="0"/>
              <a:t> as </a:t>
            </a:r>
            <a:r>
              <a:rPr lang="en-US" dirty="0" err="1"/>
              <a:t>alteracoes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testavel</a:t>
            </a:r>
            <a:r>
              <a:rPr lang="en-US" dirty="0"/>
              <a:t> e de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entendimento</a:t>
            </a:r>
            <a:endParaRPr lang="en-US" dirty="0"/>
          </a:p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extensivel</a:t>
            </a:r>
            <a:r>
              <a:rPr lang="en-US" dirty="0"/>
              <a:t> para </a:t>
            </a:r>
            <a:r>
              <a:rPr lang="en-US" dirty="0" err="1"/>
              <a:t>alteracoes</a:t>
            </a:r>
            <a:r>
              <a:rPr lang="en-US" dirty="0"/>
              <a:t> com 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esforco</a:t>
            </a:r>
            <a:r>
              <a:rPr lang="en-US" dirty="0"/>
              <a:t> </a:t>
            </a:r>
            <a:r>
              <a:rPr lang="en-US" dirty="0" err="1"/>
              <a:t>necessario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forneca</a:t>
            </a:r>
            <a:r>
              <a:rPr lang="en-US" dirty="0"/>
              <a:t> o </a:t>
            </a:r>
            <a:r>
              <a:rPr lang="en-US" dirty="0" err="1"/>
              <a:t>maximo</a:t>
            </a:r>
            <a:r>
              <a:rPr lang="en-US" dirty="0"/>
              <a:t> de </a:t>
            </a:r>
            <a:r>
              <a:rPr lang="en-US" dirty="0" err="1"/>
              <a:t>reaproveitamento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permaneca</a:t>
            </a:r>
            <a:r>
              <a:rPr lang="en-US" dirty="0"/>
              <a:t> o </a:t>
            </a:r>
            <a:r>
              <a:rPr lang="en-US" dirty="0" err="1"/>
              <a:t>maximo</a:t>
            </a:r>
            <a:r>
              <a:rPr lang="en-US" dirty="0"/>
              <a:t> de tempo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utilizacao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0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5513-707E-4AA3-9AE3-FBEA39DC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de solid e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40728-6A1D-4182-95B6-255089BD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Dificildade</a:t>
            </a:r>
            <a:r>
              <a:rPr lang="en-US" dirty="0"/>
              <a:t> de </a:t>
            </a:r>
            <a:r>
              <a:rPr lang="en-US" dirty="0" err="1"/>
              <a:t>testabilidade</a:t>
            </a:r>
            <a:r>
              <a:rPr lang="en-US" dirty="0"/>
              <a:t> / </a:t>
            </a:r>
            <a:r>
              <a:rPr lang="en-US" dirty="0" err="1"/>
              <a:t>criacao</a:t>
            </a:r>
            <a:r>
              <a:rPr lang="en-US" dirty="0"/>
              <a:t> de teste de </a:t>
            </a:r>
            <a:r>
              <a:rPr lang="en-US" dirty="0" err="1"/>
              <a:t>unidade</a:t>
            </a:r>
            <a:endParaRPr lang="en-US" dirty="0"/>
          </a:p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macarronico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padrao</a:t>
            </a:r>
            <a:endParaRPr lang="en-US" dirty="0"/>
          </a:p>
          <a:p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isolar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endParaRPr lang="en-US" dirty="0"/>
          </a:p>
          <a:p>
            <a:r>
              <a:rPr lang="en-US" dirty="0" err="1"/>
              <a:t>Duplicacao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alteracao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N </a:t>
            </a:r>
            <a:r>
              <a:rPr lang="en-US" dirty="0" err="1"/>
              <a:t>pontos</a:t>
            </a:r>
            <a:endParaRPr lang="en-US" dirty="0"/>
          </a:p>
          <a:p>
            <a:r>
              <a:rPr lang="en-US" dirty="0" err="1"/>
              <a:t>Fragilidade</a:t>
            </a:r>
            <a:r>
              <a:rPr lang="en-US" dirty="0"/>
              <a:t>, o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quebra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apos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mudanca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CA44-43EC-41D8-978B-F232D726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373"/>
          </a:xfrm>
        </p:spPr>
        <p:txBody>
          <a:bodyPr/>
          <a:lstStyle/>
          <a:p>
            <a:pPr algn="ctr"/>
            <a:r>
              <a:rPr lang="en-US" dirty="0"/>
              <a:t>SRP – </a:t>
            </a:r>
            <a:r>
              <a:rPr lang="en-US" dirty="0" err="1"/>
              <a:t>princípio</a:t>
            </a:r>
            <a:r>
              <a:rPr lang="en-US" dirty="0"/>
              <a:t> da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Única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D75B3-D4C6-4BB5-ACB3-E19EA81B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021044"/>
          </a:xfrm>
        </p:spPr>
        <p:txBody>
          <a:bodyPr/>
          <a:lstStyle/>
          <a:p>
            <a:r>
              <a:rPr lang="en-US" dirty="0" err="1"/>
              <a:t>Coesão</a:t>
            </a:r>
            <a:endParaRPr lang="en-US" dirty="0"/>
          </a:p>
          <a:p>
            <a:r>
              <a:rPr lang="en-US" dirty="0" err="1"/>
              <a:t>Reúso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facil</a:t>
            </a:r>
            <a:endParaRPr lang="en-US" dirty="0"/>
          </a:p>
          <a:p>
            <a:r>
              <a:rPr lang="pt-BR" dirty="0"/>
              <a:t>Menor chance de propagar erros para outras classes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82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B8B65-C2AF-4BC2-AEF5-81659F18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OCP – </a:t>
            </a:r>
            <a:r>
              <a:rPr lang="en-US" dirty="0" err="1"/>
              <a:t>Princípio</a:t>
            </a:r>
            <a:r>
              <a:rPr lang="en-US" dirty="0"/>
              <a:t> do </a:t>
            </a:r>
            <a:r>
              <a:rPr lang="en-US" dirty="0" err="1"/>
              <a:t>aberto</a:t>
            </a:r>
            <a:r>
              <a:rPr lang="en-US" dirty="0"/>
              <a:t> / </a:t>
            </a:r>
            <a:r>
              <a:rPr lang="en-US" dirty="0" err="1"/>
              <a:t>fechado</a:t>
            </a:r>
            <a:br>
              <a:rPr lang="en-US" dirty="0"/>
            </a:br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56030-D0E4-4BEC-83E7-5FA81463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Aberto</a:t>
            </a:r>
            <a:r>
              <a:rPr lang="en-US" dirty="0"/>
              <a:t> para </a:t>
            </a:r>
            <a:r>
              <a:rPr lang="en-US" dirty="0" err="1"/>
              <a:t>extensão</a:t>
            </a:r>
            <a:endParaRPr lang="en-US" dirty="0"/>
          </a:p>
          <a:p>
            <a:r>
              <a:rPr lang="en-US" dirty="0" err="1"/>
              <a:t>Fechado</a:t>
            </a:r>
            <a:r>
              <a:rPr lang="en-US" dirty="0"/>
              <a:t> para </a:t>
            </a:r>
            <a:r>
              <a:rPr lang="en-US"/>
              <a:t>modificação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17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F02E-C9B2-4EFF-9AC4-AA19183D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ISP – principio da </a:t>
            </a:r>
            <a:r>
              <a:rPr lang="en-US" dirty="0" err="1"/>
              <a:t>substituicao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cap="none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15D87-3960-4C47-93E1-82AE4190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forcados</a:t>
            </a:r>
            <a:r>
              <a:rPr lang="en-US" dirty="0"/>
              <a:t> a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metodos</a:t>
            </a:r>
            <a:r>
              <a:rPr lang="en-US" dirty="0"/>
              <a:t> que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usam</a:t>
            </a:r>
            <a:endParaRPr lang="en-US" dirty="0"/>
          </a:p>
          <a:p>
            <a:r>
              <a:rPr lang="en-US" dirty="0" err="1"/>
              <a:t>Muitas</a:t>
            </a:r>
            <a:r>
              <a:rPr lang="en-US" dirty="0"/>
              <a:t> interfaces </a:t>
            </a:r>
            <a:r>
              <a:rPr lang="en-US" dirty="0" err="1"/>
              <a:t>especificas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do que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unica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35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1CE50-CF1D-4229-B4CB-BD05D9D1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DIP- principio da </a:t>
            </a:r>
            <a:r>
              <a:rPr lang="en-US" dirty="0" err="1"/>
              <a:t>inversao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cap="none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0F4-E704-46C6-9B94-E3BA6616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Modulos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modulos</a:t>
            </a:r>
            <a:r>
              <a:rPr lang="en-US" dirty="0"/>
              <a:t> de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. Ambos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abstracoes</a:t>
            </a:r>
            <a:r>
              <a:rPr lang="en-US" dirty="0"/>
              <a:t>.</a:t>
            </a:r>
          </a:p>
          <a:p>
            <a:r>
              <a:rPr lang="en-US" dirty="0" err="1"/>
              <a:t>Abstracoes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detalhes</a:t>
            </a:r>
            <a:r>
              <a:rPr lang="en-US" dirty="0"/>
              <a:t>. </a:t>
            </a: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abstracoes</a:t>
            </a:r>
            <a:r>
              <a:rPr lang="en-US" dirty="0"/>
              <a:t>.</a:t>
            </a:r>
          </a:p>
          <a:p>
            <a:r>
              <a:rPr lang="en-US" dirty="0" err="1"/>
              <a:t>Dependa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abstracao</a:t>
            </a:r>
            <a:r>
              <a:rPr lang="en-US" dirty="0"/>
              <a:t> e </a:t>
            </a:r>
            <a:r>
              <a:rPr lang="en-US" dirty="0" err="1"/>
              <a:t>nao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implementacao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81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360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 Nova Light</vt:lpstr>
      <vt:lpstr>Courier New</vt:lpstr>
      <vt:lpstr>Gill Sans MT</vt:lpstr>
      <vt:lpstr>Wingdings 2</vt:lpstr>
      <vt:lpstr>DividendVTI</vt:lpstr>
      <vt:lpstr>SOLID</vt:lpstr>
      <vt:lpstr>Programação Orientada a Objetos - OOP</vt:lpstr>
      <vt:lpstr>S - Princípio da responsablidade única (SRP) O - Princípio do aberto / fechado (OCP) L - Princípio da substituição de Liskov (LSP) I - Princípio da inversão de dependência (DIP) D - Princípio da segregação de interface (ISP) </vt:lpstr>
      <vt:lpstr>Os principios solid devem ser aplicados para se obter os Beneficios da orientacao a objetos, tais como: </vt:lpstr>
      <vt:lpstr>Utilizando os principios de solid e possivel evitar problemas muito comuns</vt:lpstr>
      <vt:lpstr>SRP – princípio da responsabilidade Única</vt:lpstr>
      <vt:lpstr>OCP – Princípio do aberto / fechado </vt:lpstr>
      <vt:lpstr>ISP – principio da substituicao de liskov  </vt:lpstr>
      <vt:lpstr>DIP- principio da inversao de dependencia </vt:lpstr>
      <vt:lpstr>Buscar o equilibrio entre o acoplamento e a coesao e fundamental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Raphael Freitas</dc:creator>
  <cp:lastModifiedBy>Raphael Freitas</cp:lastModifiedBy>
  <cp:revision>25</cp:revision>
  <dcterms:created xsi:type="dcterms:W3CDTF">2020-02-13T13:36:55Z</dcterms:created>
  <dcterms:modified xsi:type="dcterms:W3CDTF">2020-02-26T02:49:28Z</dcterms:modified>
</cp:coreProperties>
</file>