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963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686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458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352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902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3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037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51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581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0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61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0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619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694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51658D1-533E-4714-8D85-04ED0808807A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3B8E720-0895-45D2-823E-BF8F58D4920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4852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963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Krasen Yordanov</dc:creator>
  <cp:lastModifiedBy>Krasen Yordanov</cp:lastModifiedBy>
  <cp:revision>1</cp:revision>
  <dcterms:created xsi:type="dcterms:W3CDTF">2019-10-16T19:26:33Z</dcterms:created>
  <dcterms:modified xsi:type="dcterms:W3CDTF">2019-10-16T19:28:36Z</dcterms:modified>
</cp:coreProperties>
</file>