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946" y="946761"/>
            <a:ext cx="9144000" cy="5436453"/>
          </a:xfrm>
        </p:spPr>
        <p:txBody>
          <a:bodyPr>
            <a:normAutofit/>
          </a:bodyPr>
          <a:lstStyle/>
          <a:p>
            <a:pPr algn="l"/>
            <a:r>
              <a:rPr lang="bg-BG" sz="2800" dirty="0" smtClean="0"/>
              <a:t>Новата функционалност включва </a:t>
            </a:r>
            <a:r>
              <a:rPr lang="bg-BG" sz="2800" dirty="0" smtClean="0"/>
              <a:t>следните </a:t>
            </a:r>
            <a:r>
              <a:rPr lang="bg-BG" sz="2800" dirty="0" smtClean="0"/>
              <a:t>дейности: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Създаване на категории за теми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Създаване на теми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Писане на мнения по темите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Редактиране на категории, теми и мнения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Управление на правата за писане на мнения и създавне на теми и категории</a:t>
            </a:r>
          </a:p>
          <a:p>
            <a:pPr algn="l"/>
            <a:endParaRPr lang="bg-BG" sz="2800" dirty="0" smtClean="0"/>
          </a:p>
          <a:p>
            <a:pPr algn="l"/>
            <a:r>
              <a:rPr lang="bg-BG" sz="2800" dirty="0" smtClean="0"/>
              <a:t>Текущите функционалност и архитектури няма да бъдат променяние по никакъв начин. Към тях ще бъдат добавени новите елементи от системата.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9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теми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62" y="995363"/>
            <a:ext cx="3990975" cy="49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962025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мнение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18" y="995363"/>
            <a:ext cx="3990975" cy="493395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665036"/>
              </p:ext>
            </p:extLst>
          </p:nvPr>
        </p:nvGraphicFramePr>
        <p:xfrm>
          <a:off x="1332309" y="995363"/>
          <a:ext cx="43624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4362601" imgH="4952898" progId="Visio.Drawing.15">
                  <p:embed/>
                </p:oleObj>
              </mc:Choice>
              <mc:Fallback>
                <p:oleObj name="Visio" r:id="rId4" imgW="4362601" imgH="49528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2309" y="995363"/>
                        <a:ext cx="436245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09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bg-BG" dirty="0" smtClean="0"/>
              <a:t>диаграма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762000"/>
            <a:ext cx="95726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-1778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Use case </a:t>
            </a:r>
            <a:r>
              <a:rPr lang="bg-BG" dirty="0" smtClean="0"/>
              <a:t>диграма на системата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51" y="799886"/>
            <a:ext cx="8936649" cy="5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540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Database </a:t>
            </a:r>
            <a:r>
              <a:rPr lang="bg-BG" dirty="0" smtClean="0"/>
              <a:t>диаграма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06" y="811133"/>
            <a:ext cx="8206788" cy="57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1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диаграма </a:t>
            </a:r>
            <a:r>
              <a:rPr lang="bg-BG" dirty="0" smtClean="0"/>
              <a:t>за вход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428750"/>
            <a:ext cx="42291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1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потребители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7" y="1023938"/>
            <a:ext cx="3990975" cy="493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023938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1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потребители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87" y="1023938"/>
            <a:ext cx="3990975" cy="493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962025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оценки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904875"/>
            <a:ext cx="3752850" cy="493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031" y="904875"/>
            <a:ext cx="3805238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оценки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995363"/>
            <a:ext cx="3838575" cy="493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995363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9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категории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2" y="995363"/>
            <a:ext cx="3990975" cy="493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962025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102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Visio</vt:lpstr>
      <vt:lpstr>PowerPoint Presentation</vt:lpstr>
      <vt:lpstr>Use case диграма на системата</vt:lpstr>
      <vt:lpstr>Database диаграма</vt:lpstr>
      <vt:lpstr>Activity диаграма за вход</vt:lpstr>
      <vt:lpstr>Activity диаграми за потребители</vt:lpstr>
      <vt:lpstr>Activity диаграми за потребители</vt:lpstr>
      <vt:lpstr>Activity диаграми за оценки</vt:lpstr>
      <vt:lpstr>Activity диаграми за оценки</vt:lpstr>
      <vt:lpstr>Activity диаграми за категории</vt:lpstr>
      <vt:lpstr>Activity диаграми за теми</vt:lpstr>
      <vt:lpstr>Activity диаграми за мнение</vt:lpstr>
      <vt:lpstr>Class диаграма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Hristiyan Kirov</dc:creator>
  <cp:lastModifiedBy>Hristiyan Kirov</cp:lastModifiedBy>
  <cp:revision>16</cp:revision>
  <dcterms:created xsi:type="dcterms:W3CDTF">2019-12-01T18:50:17Z</dcterms:created>
  <dcterms:modified xsi:type="dcterms:W3CDTF">2019-12-01T19:18:53Z</dcterms:modified>
</cp:coreProperties>
</file>