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C18795-4C26-42FF-BF1F-80C35D64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87B03D4-5541-4948-8478-D19E55F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8EBFF19-2251-4614-AED5-BCE6B2B7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0E69D9C-F582-4F5F-AC5E-20EA795F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6581016-F8A2-46C9-A4AD-CDB3357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1AD8D2-F4A5-4318-B054-13125729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A64A3051-CC66-44E9-AE54-975BEB3F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F59F050-5009-4AAB-B0A7-E78B7F7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E387C48-ED16-4260-92D7-AAA3378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78EDF6E-258A-45BE-B3A4-88056758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DAC50F2C-959B-4179-BEAE-176F0920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DE064BB-7573-4572-97CA-7BF20C5D5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3E0C6B9-3A4A-48F0-A90C-EEC58C45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AB0A9FE-8BC7-4896-812B-58AE3522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93FC274-DA76-4713-A9CE-D3CFE8E1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A09334-9BE1-44DF-A540-0B99F975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8EEB189-0300-40B0-B97E-E25D7B35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EC74AE5-34C0-4C11-A492-085FE03E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38B6DD4-6B2C-454A-9D19-63D9B335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F99CAF-73A8-4D1F-ADF1-1D6D170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9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19B624-F32D-434F-871D-199515B5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F870B83-EA05-42B9-A47D-E7252723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2F43D26-8EA7-4F58-B7F7-1CE67154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317E5F5-E44B-46FF-AEF7-81C951F6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07E724D-361C-4B75-A935-45981CC5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F8B519-4507-4DD0-9073-F8C1F384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30E90E-29CC-4439-8851-46A5603AE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B76883A-524E-4FFA-B336-0142B082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FACB87F-D939-40F0-ADA0-4845025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F9D9E47-0034-4ACE-91EB-45FE52B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A70F1A4-0440-4A64-81F8-43E1F6DF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124FD4-CB67-4E31-8F17-13AFEBAF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E6CD05C-C0CB-430B-BA74-45B7E29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D7B6043-6C46-41F3-8748-5AB47172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E967434-7278-40A9-8990-86FFBD10D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23A6440B-83F8-4A18-B477-E809D0F6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85FDEEBA-4E51-4C0E-81C3-66FF7030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2844F79-F03C-4564-84D4-59B43817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BE9C985-0906-4024-ABAB-855EF0BF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DB81E-C60E-41BA-9F6A-F062CD90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D4E24D1D-D316-4161-BB03-EB5CEE35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163CA98-6746-44DA-A9A1-DC4A730A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932BCFB-8754-44D1-8A3A-A2A53540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17BD8E86-AF0F-4876-A866-134F580B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24E62E0-3041-4A45-946D-564C6465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4F163643-F6D6-4462-A570-6441F670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BE6A3E-024F-4D30-AD90-EC41FF0D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AEF87A-38A9-44D0-8954-AA4F365E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E470003-3A14-4AFB-A847-01751669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0868B75-384F-4615-87A4-331669FE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B4BF9C4-E7A0-460F-93BB-E6278454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0CAF73C-2FEF-4BDF-9FB3-48ADF7BA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687CDB-285D-47B0-8862-A8B2CA95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C32DD07F-C672-4CB8-B742-D10430A05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D2AB47B-99B4-4A56-84C5-E947F224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F4D6D66-C945-4F06-9598-4BDBC1C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75923B6-58DE-47DD-8D4B-87F3C703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A0DC7F4-0A2A-4756-A964-B87497F0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6349FF2B-38C8-4170-8209-1E74A081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010F308-0052-4462-84C0-D6270396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33D6226-2C15-499C-936C-4D026512F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EA1F-7CC4-419A-A43A-B0F3BFEC256E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F070F61-B42D-4174-A629-8692EBAC4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B71CB8A-5B66-4DC7-8B62-64D2C4EB7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63A-426E-4A4D-9DBA-D7592B3B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4A6252-D7E7-4B90-8A7C-A22FF57AA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9E0D32A-A875-4D55-851A-2C660931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 : Красимир Костадинов</a:t>
            </a:r>
          </a:p>
        </p:txBody>
      </p:sp>
    </p:spTree>
    <p:extLst>
      <p:ext uri="{BB962C8B-B14F-4D97-AF65-F5344CB8AC3E}">
        <p14:creationId xmlns:p14="http://schemas.microsoft.com/office/powerpoint/2010/main" val="144859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BA40DB-9B4E-445A-B4C2-53FDBE9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Модел на базата данни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8D50D6D-67FA-456C-99E4-AF8ED3565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6" y="1690688"/>
            <a:ext cx="9337048" cy="46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7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BA40DB-9B4E-445A-B4C2-53FDBE9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AA5415-2FD4-44F3-8E14-51EBBDB9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3" y="2261140"/>
            <a:ext cx="9214894" cy="30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319564-78F6-4C54-8F47-2DA22D87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1DCD324-0C29-4B67-ABC4-D3AA13C9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36" y="1474662"/>
            <a:ext cx="8666528" cy="49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8FC4AF-1B3D-413C-83CE-691AE68E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Добавяне на потребител – </a:t>
            </a:r>
            <a:r>
              <a:rPr lang="en-US" dirty="0"/>
              <a:t>Activity Diagram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F8627E9-4BB0-4919-BB70-733611F7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30" y="1373959"/>
            <a:ext cx="6980339" cy="51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184E5E-1D06-4C5D-9D0A-413FA3C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dirty="0"/>
              <a:t>Редактиране на потребител – </a:t>
            </a:r>
            <a:r>
              <a:rPr lang="en-US" sz="4000" dirty="0"/>
              <a:t>Activity Diagram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AC9398-B139-4CD3-9433-08BF9AE7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08" y="1374763"/>
            <a:ext cx="6946783" cy="51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0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BA40DB-9B4E-445A-B4C2-53FDBE9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Изтриване на потребител </a:t>
            </a:r>
            <a:r>
              <a:rPr lang="en-US" dirty="0"/>
              <a:t>– Activity Diagram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FDE656C-0D04-4996-ABD5-DE64886EB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37" y="1376076"/>
            <a:ext cx="7601125" cy="51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BA40DB-9B4E-445A-B4C2-53FDBE9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Добавяне на оценка </a:t>
            </a:r>
            <a:r>
              <a:rPr lang="en-US" dirty="0"/>
              <a:t>– Activity Diagram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DCC0663-6244-4426-AC64-90DE5C43A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03" y="1513776"/>
            <a:ext cx="6938394" cy="5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BA40DB-9B4E-445A-B4C2-53FDBE9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Редактиране на оценка </a:t>
            </a:r>
            <a:r>
              <a:rPr lang="en-US" dirty="0"/>
              <a:t>– Activity Diagram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73BA13D-7F11-40C2-86C0-D62969A80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28" y="1340111"/>
            <a:ext cx="7282343" cy="53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4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BA40DB-9B4E-445A-B4C2-53FDBE9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оценка </a:t>
            </a:r>
            <a:r>
              <a:rPr lang="en-US" dirty="0"/>
              <a:t>– Activity Diagram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48F83C7-D973-4BAA-870F-388822A8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40" y="1378176"/>
            <a:ext cx="8062519" cy="54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3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BA40DB-9B4E-445A-B4C2-53FDBE9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Вход в системата </a:t>
            </a:r>
            <a:r>
              <a:rPr lang="en-US" dirty="0"/>
              <a:t>– Activity Diagram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8482839-05CD-4E66-BD6F-35D76EF3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06" y="1492407"/>
            <a:ext cx="527758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7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Широк екран</PresentationFormat>
  <Paragraphs>12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на Office</vt:lpstr>
      <vt:lpstr>UML Диаграми</vt:lpstr>
      <vt:lpstr>Use case диаграма</vt:lpstr>
      <vt:lpstr>Добавяне на потребител – Activity Diagram</vt:lpstr>
      <vt:lpstr>Редактиране на потребител – Activity Diagram</vt:lpstr>
      <vt:lpstr>Изтриване на потребител – Activity Diagram</vt:lpstr>
      <vt:lpstr>Добавяне на оценка – Activity Diagram</vt:lpstr>
      <vt:lpstr>Редактиране на оценка – Activity Diagram</vt:lpstr>
      <vt:lpstr>Изтриване на оценка – Activity Diagram</vt:lpstr>
      <vt:lpstr>Вход в системата – Activity Diagram</vt:lpstr>
      <vt:lpstr>Модел на базата данни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Диаграми</dc:title>
  <dc:creator>UncleScrooge</dc:creator>
  <cp:lastModifiedBy>UncleScrooge</cp:lastModifiedBy>
  <cp:revision>21</cp:revision>
  <dcterms:created xsi:type="dcterms:W3CDTF">2019-11-05T20:06:42Z</dcterms:created>
  <dcterms:modified xsi:type="dcterms:W3CDTF">2019-11-05T20:56:22Z</dcterms:modified>
</cp:coreProperties>
</file>