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62" r:id="rId6"/>
    <p:sldId id="260" r:id="rId7"/>
    <p:sldId id="261" r:id="rId8"/>
    <p:sldId id="259" r:id="rId9"/>
    <p:sldId id="266" r:id="rId10"/>
    <p:sldId id="263" r:id="rId11"/>
    <p:sldId id="264" r:id="rId12"/>
    <p:sldId id="265" r:id="rId13"/>
    <p:sldId id="267" r:id="rId14"/>
    <p:sldId id="273" r:id="rId15"/>
    <p:sldId id="274" r:id="rId16"/>
    <p:sldId id="270" r:id="rId17"/>
    <p:sldId id="269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7904-3FFE-4883-92E1-1B7D92D3291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1A4E-6846-4792-88AB-3422B94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6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7904-3FFE-4883-92E1-1B7D92D3291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1A4E-6846-4792-88AB-3422B94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2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7904-3FFE-4883-92E1-1B7D92D3291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1A4E-6846-4792-88AB-3422B94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8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7904-3FFE-4883-92E1-1B7D92D3291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1A4E-6846-4792-88AB-3422B94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0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7904-3FFE-4883-92E1-1B7D92D3291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1A4E-6846-4792-88AB-3422B94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47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7904-3FFE-4883-92E1-1B7D92D3291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1A4E-6846-4792-88AB-3422B94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7904-3FFE-4883-92E1-1B7D92D3291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1A4E-6846-4792-88AB-3422B94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7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7904-3FFE-4883-92E1-1B7D92D3291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1A4E-6846-4792-88AB-3422B94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3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7904-3FFE-4883-92E1-1B7D92D3291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1A4E-6846-4792-88AB-3422B94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9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7904-3FFE-4883-92E1-1B7D92D3291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1A4E-6846-4792-88AB-3422B94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2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7904-3FFE-4883-92E1-1B7D92D3291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1A4E-6846-4792-88AB-3422B94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6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07904-3FFE-4883-92E1-1B7D92D3291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61A4E-6846-4792-88AB-3422B94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5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6946" y="946761"/>
            <a:ext cx="9144000" cy="543645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DIGITAL SCHOOL BOOK</a:t>
            </a:r>
          </a:p>
          <a:p>
            <a:endParaRPr lang="bg-BG" sz="4400" dirty="0" smtClean="0"/>
          </a:p>
          <a:p>
            <a:pPr marL="342900" indent="-342900" algn="l">
              <a:buFontTx/>
              <a:buChar char="-"/>
            </a:pPr>
            <a:r>
              <a:rPr lang="bg-BG" sz="2800" dirty="0" smtClean="0"/>
              <a:t>Нови функционалности</a:t>
            </a:r>
          </a:p>
          <a:p>
            <a:pPr marL="342900" indent="-342900" algn="l">
              <a:buFontTx/>
              <a:buChar char="-"/>
            </a:pPr>
            <a:r>
              <a:rPr lang="en-US" sz="2800" dirty="0" smtClean="0"/>
              <a:t>Roadmap</a:t>
            </a:r>
            <a:endParaRPr lang="bg-BG" sz="2800" dirty="0" smtClean="0"/>
          </a:p>
          <a:p>
            <a:pPr marL="342900" indent="-342900" algn="l">
              <a:buFontTx/>
              <a:buChar char="-"/>
            </a:pPr>
            <a:r>
              <a:rPr lang="bg-BG" sz="2800" dirty="0" smtClean="0"/>
              <a:t>Финансов план</a:t>
            </a:r>
            <a:endParaRPr lang="en-US" sz="2800" dirty="0" smtClean="0"/>
          </a:p>
          <a:p>
            <a:pPr marL="342900" indent="-342900" algn="l">
              <a:buFontTx/>
              <a:buChar char="-"/>
            </a:pPr>
            <a:r>
              <a:rPr lang="en-US" sz="2800" dirty="0" smtClean="0"/>
              <a:t>O</a:t>
            </a:r>
            <a:r>
              <a:rPr lang="bg-BG" sz="2800" dirty="0" smtClean="0"/>
              <a:t>рганизация на работата</a:t>
            </a:r>
            <a:endParaRPr lang="en-US" sz="2800" dirty="0" smtClean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57215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-33020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Activity </a:t>
            </a:r>
            <a:r>
              <a:rPr lang="bg-BG" dirty="0" smtClean="0"/>
              <a:t>диаграми за категории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862" y="995363"/>
            <a:ext cx="3990975" cy="4933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962025"/>
            <a:ext cx="39909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49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-33020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Activity </a:t>
            </a:r>
            <a:r>
              <a:rPr lang="bg-BG" dirty="0" smtClean="0"/>
              <a:t>диаграми за теми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962" y="995363"/>
            <a:ext cx="3990975" cy="4933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7" y="962025"/>
            <a:ext cx="39909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64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-33020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Activity </a:t>
            </a:r>
            <a:r>
              <a:rPr lang="bg-BG" dirty="0" smtClean="0"/>
              <a:t>диаграми за мнение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118" y="995363"/>
            <a:ext cx="3990975" cy="493395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665036"/>
              </p:ext>
            </p:extLst>
          </p:nvPr>
        </p:nvGraphicFramePr>
        <p:xfrm>
          <a:off x="1332309" y="995363"/>
          <a:ext cx="436245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Visio" r:id="rId4" imgW="4362601" imgH="4952898" progId="Visio.Drawing.15">
                  <p:embed/>
                </p:oleObj>
              </mc:Choice>
              <mc:Fallback>
                <p:oleObj name="Visio" r:id="rId4" imgW="4362601" imgH="495289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2309" y="995363"/>
                        <a:ext cx="436245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8092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-33020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Class </a:t>
            </a:r>
            <a:r>
              <a:rPr lang="bg-BG" dirty="0" smtClean="0"/>
              <a:t>диаграма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37" y="762000"/>
            <a:ext cx="957262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39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400050"/>
            <a:ext cx="1106805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85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76200"/>
            <a:ext cx="1106805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20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3" y="139090"/>
            <a:ext cx="11734800" cy="635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76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309562"/>
            <a:ext cx="980122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80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31" y="272562"/>
            <a:ext cx="11721995" cy="629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63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7" y="579016"/>
            <a:ext cx="10662138" cy="529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9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6946" y="946761"/>
            <a:ext cx="9144000" cy="5436453"/>
          </a:xfrm>
        </p:spPr>
        <p:txBody>
          <a:bodyPr>
            <a:normAutofit/>
          </a:bodyPr>
          <a:lstStyle/>
          <a:p>
            <a:pPr algn="l"/>
            <a:r>
              <a:rPr lang="bg-BG" sz="2800" dirty="0" smtClean="0"/>
              <a:t>Новата функционалност включва следните дейности:</a:t>
            </a:r>
          </a:p>
          <a:p>
            <a:pPr marL="342900" indent="-342900" algn="l">
              <a:buFontTx/>
              <a:buChar char="-"/>
            </a:pPr>
            <a:r>
              <a:rPr lang="bg-BG" sz="2800" dirty="0" smtClean="0"/>
              <a:t>Създаване на категории за теми</a:t>
            </a:r>
          </a:p>
          <a:p>
            <a:pPr marL="342900" indent="-342900" algn="l">
              <a:buFontTx/>
              <a:buChar char="-"/>
            </a:pPr>
            <a:r>
              <a:rPr lang="bg-BG" sz="2800" dirty="0" smtClean="0"/>
              <a:t>Създаване на теми</a:t>
            </a:r>
          </a:p>
          <a:p>
            <a:pPr marL="342900" indent="-342900" algn="l">
              <a:buFontTx/>
              <a:buChar char="-"/>
            </a:pPr>
            <a:r>
              <a:rPr lang="bg-BG" sz="2800" dirty="0" smtClean="0"/>
              <a:t>Писане на мнения по темите</a:t>
            </a:r>
          </a:p>
          <a:p>
            <a:pPr marL="342900" indent="-342900" algn="l">
              <a:buFontTx/>
              <a:buChar char="-"/>
            </a:pPr>
            <a:r>
              <a:rPr lang="bg-BG" sz="2800" dirty="0" smtClean="0"/>
              <a:t>Редактиране на категории, теми и мнения</a:t>
            </a:r>
          </a:p>
          <a:p>
            <a:pPr marL="342900" indent="-342900" algn="l">
              <a:buFontTx/>
              <a:buChar char="-"/>
            </a:pPr>
            <a:r>
              <a:rPr lang="bg-BG" sz="2800" dirty="0" smtClean="0"/>
              <a:t>Управление на правата за писане на мнения и създавне на теми и категории</a:t>
            </a:r>
          </a:p>
          <a:p>
            <a:pPr algn="l"/>
            <a:endParaRPr lang="bg-BG" sz="2800" dirty="0" smtClean="0"/>
          </a:p>
          <a:p>
            <a:pPr algn="l"/>
            <a:r>
              <a:rPr lang="bg-BG" sz="2800" dirty="0" smtClean="0"/>
              <a:t>Текущите функционалност и архитектури няма да бъдат променяние по никакъв начин. Към тях ще бъдат добавени новите елементи от системата.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9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450" y="-17780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Use case </a:t>
            </a:r>
            <a:r>
              <a:rPr lang="bg-BG" dirty="0" smtClean="0"/>
              <a:t>диграма на системата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951" y="799886"/>
            <a:ext cx="8936649" cy="561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5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25400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Database </a:t>
            </a:r>
            <a:r>
              <a:rPr lang="bg-BG" dirty="0" smtClean="0"/>
              <a:t>диаграма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06" y="811133"/>
            <a:ext cx="8206788" cy="57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27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-3016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Activity </a:t>
            </a:r>
            <a:r>
              <a:rPr lang="bg-BG" dirty="0" smtClean="0"/>
              <a:t>диаграма за вход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1428750"/>
            <a:ext cx="42291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6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-3016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Activity </a:t>
            </a:r>
            <a:r>
              <a:rPr lang="bg-BG" dirty="0" smtClean="0"/>
              <a:t>диаграми за потребители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687" y="1023938"/>
            <a:ext cx="3990975" cy="4933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2" y="1023938"/>
            <a:ext cx="39909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-3016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Activity </a:t>
            </a:r>
            <a:r>
              <a:rPr lang="bg-BG" dirty="0" smtClean="0"/>
              <a:t>диаграми за потребители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187" y="1023938"/>
            <a:ext cx="3990975" cy="4933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" y="962025"/>
            <a:ext cx="39909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25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-33020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Activity </a:t>
            </a:r>
            <a:r>
              <a:rPr lang="bg-BG" dirty="0" smtClean="0"/>
              <a:t>диаграми за оценки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904875"/>
            <a:ext cx="3752850" cy="4933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031" y="904875"/>
            <a:ext cx="3805238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4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-33020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Activity </a:t>
            </a:r>
            <a:r>
              <a:rPr lang="bg-BG" dirty="0" smtClean="0"/>
              <a:t>диаграми за оценки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725" y="995363"/>
            <a:ext cx="3838575" cy="4933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995363"/>
            <a:ext cx="39909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99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114</Words>
  <Application>Microsoft Office PowerPoint</Application>
  <PresentationFormat>Widescreen</PresentationFormat>
  <Paragraphs>25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Visio</vt:lpstr>
      <vt:lpstr>PowerPoint Presentation</vt:lpstr>
      <vt:lpstr>PowerPoint Presentation</vt:lpstr>
      <vt:lpstr>Use case диграма на системата</vt:lpstr>
      <vt:lpstr>Database диаграма</vt:lpstr>
      <vt:lpstr>Activity диаграма за вход</vt:lpstr>
      <vt:lpstr>Activity диаграми за потребители</vt:lpstr>
      <vt:lpstr>Activity диаграми за потребители</vt:lpstr>
      <vt:lpstr>Activity диаграми за оценки</vt:lpstr>
      <vt:lpstr>Activity диаграми за оценки</vt:lpstr>
      <vt:lpstr>Activity диаграми за категории</vt:lpstr>
      <vt:lpstr>Activity диаграми за теми</vt:lpstr>
      <vt:lpstr>Activity диаграми за мнение</vt:lpstr>
      <vt:lpstr>Class диаграма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Hristiyan Kirov</dc:creator>
  <cp:lastModifiedBy>Hristiyan Kirov</cp:lastModifiedBy>
  <cp:revision>22</cp:revision>
  <dcterms:created xsi:type="dcterms:W3CDTF">2019-12-01T18:50:17Z</dcterms:created>
  <dcterms:modified xsi:type="dcterms:W3CDTF">2019-12-04T08:58:43Z</dcterms:modified>
</cp:coreProperties>
</file>