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Click to edit the outline text format</a:t>
            </a:r>
            <a:endParaRPr b="0" lang="en-GB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280" spc="-1" strike="noStrike">
                <a:latin typeface="Arial"/>
              </a:rPr>
              <a:t>Second Outline Level</a:t>
            </a:r>
            <a:endParaRPr b="0" lang="en-GB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950" spc="-1" strike="noStrike">
                <a:latin typeface="Arial"/>
              </a:rPr>
              <a:t>Third Outline Level</a:t>
            </a:r>
            <a:endParaRPr b="0" lang="en-GB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29" spc="-1" strike="noStrike">
                <a:latin typeface="Arial"/>
              </a:rPr>
              <a:t>Fourth Outline Level</a:t>
            </a:r>
            <a:endParaRPr b="0" lang="en-GB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29" spc="-1" strike="noStrike">
                <a:latin typeface="Arial"/>
              </a:rPr>
              <a:t>Fifth Outline Level</a:t>
            </a:r>
            <a:endParaRPr b="0" lang="en-GB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29" spc="-1" strike="noStrike">
                <a:latin typeface="Arial"/>
              </a:rPr>
              <a:t>Sixth Outline Level</a:t>
            </a:r>
            <a:endParaRPr b="0" lang="en-GB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29" spc="-1" strike="noStrike">
                <a:latin typeface="Arial"/>
              </a:rPr>
              <a:t>Seventh Outline Level</a:t>
            </a:r>
            <a:endParaRPr b="0" lang="en-GB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2DF13AC-6C91-41ED-9217-7A3C77200C7A}" type="slidenum">
              <a:rPr b="0" lang="en-GB" sz="1400" spc="-1" strike="noStrike"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Идеите описани с графики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702440" y="1296000"/>
            <a:ext cx="6361560" cy="381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232000" y="1440000"/>
            <a:ext cx="4248000" cy="4196160"/>
          </a:xfrm>
          <a:prstGeom prst="rect">
            <a:avLst/>
          </a:prstGeom>
          <a:ln>
            <a:noFill/>
          </a:ln>
        </p:spPr>
      </p:pic>
      <p:sp>
        <p:nvSpPr>
          <p:cNvPr id="45" name="TextShape 1"/>
          <p:cNvSpPr txBox="1"/>
          <p:nvPr/>
        </p:nvSpPr>
        <p:spPr>
          <a:xfrm>
            <a:off x="504000" y="177840"/>
            <a:ext cx="7020000" cy="101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Какво може да прави потребителя?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Имали значение реда?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247400" y="1469160"/>
            <a:ext cx="6960600" cy="400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Как да го разбира програмиста?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261960" y="1512000"/>
            <a:ext cx="3619440" cy="368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GB" sz="3570" spc="-1" strike="noStrike">
                <a:solidFill>
                  <a:srgbClr val="ffffff"/>
                </a:solidFill>
                <a:latin typeface="Arial"/>
              </a:rPr>
              <a:t>Как да ги разбира програмата?</a:t>
            </a:r>
            <a:endParaRPr b="0" lang="en-GB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673720" y="1296000"/>
            <a:ext cx="4526280" cy="412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LibreOffice/6.1.4.2$Windows_X86_64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2020-12-01T18:43:37Z</dcterms:created>
  <dc:creator/>
  <dc:description/>
  <dc:language>en-GB</dc:language>
  <cp:lastModifiedBy/>
  <dcterms:modified xsi:type="dcterms:W3CDTF">2020-12-01T19:06:06Z</dcterms:modified>
  <cp:revision>3</cp:revision>
  <dc:subject/>
  <dc:title>Bright Blue</dc:title>
</cp:coreProperties>
</file>