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243CBFC-CEA2-4938-AF91-A6D4CC0D47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Архитектурата на проекта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</a:rPr>
              <a:t>Архитектурата на проекта се съдържа от четири проекта</a:t>
            </a:r>
            <a:br/>
            <a:r>
              <a:rPr b="0" lang="en-US" sz="3200" spc="-1" strike="noStrike">
                <a:latin typeface="Arial"/>
              </a:rPr>
              <a:t>Eventures.App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Eventures.Models</a:t>
            </a:r>
            <a:br/>
            <a:r>
              <a:rPr b="0" lang="en-US" sz="3200" spc="-1" strike="noStrike">
                <a:latin typeface="Arial"/>
              </a:rPr>
              <a:t>Eventures.Services</a:t>
            </a:r>
            <a:br/>
            <a:r>
              <a:rPr b="0" lang="en-US" sz="3200" spc="-1" strike="noStrike">
                <a:latin typeface="Arial"/>
              </a:rPr>
              <a:t>Eventures.Data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480560" y="0"/>
            <a:ext cx="5498640" cy="2194560"/>
          </a:xfrm>
          <a:prstGeom prst="rect">
            <a:avLst/>
          </a:prstGeom>
          <a:ln w="0"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0" y="3036960"/>
            <a:ext cx="10080000" cy="263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Eventures.App - Това е началният проект, който стартираме в него са всички конфигурации на приложението и контролерите, които ще връщат резултата на клиента, в нашия случай razor page-ове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Eventures.Data – тук се намира входната точка към базата данни, където използваме entity framework core за ORM</a:t>
            </a:r>
            <a:br/>
            <a:r>
              <a:rPr b="0" lang="en-US" sz="1800" spc="-1" strike="noStrike">
                <a:latin typeface="Arial"/>
              </a:rPr>
              <a:t>Eventures.Models – В този проект са всички бизнес модели и ентититата за базата</a:t>
            </a:r>
            <a:br/>
            <a:r>
              <a:rPr b="0" lang="en-US" sz="1800" spc="-1" strike="noStrike">
                <a:latin typeface="Arial"/>
              </a:rPr>
              <a:t>Eventures.Services – В този проект се намира бизнес логиката на проекта, която връща резултат на контролерите и чрез нея ще достъпваме базата</a:t>
            </a:r>
            <a:br/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en-US</dc:language>
  <cp:lastModifiedBy/>
  <dcterms:modified xsi:type="dcterms:W3CDTF">2020-10-27T20:06:56Z</dcterms:modified>
  <cp:revision>2</cp:revision>
  <dc:subject/>
  <dc:title/>
</cp:coreProperties>
</file>