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20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20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64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3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08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3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37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01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38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639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6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D5C3-B082-4768-B82A-BAF2AEC7D6B7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82DC-5CF3-478F-8A7F-548C2536D7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4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23636" y="868218"/>
            <a:ext cx="10400146" cy="2595417"/>
          </a:xfrm>
        </p:spPr>
        <p:txBody>
          <a:bodyPr>
            <a:noAutofit/>
          </a:bodyPr>
          <a:lstStyle/>
          <a:p>
            <a:r>
              <a:rPr lang="bg-BG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Функционални изисквания на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EDVANTIGE software</a:t>
            </a:r>
            <a:endParaRPr lang="bg-BG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6304434" y="5969154"/>
            <a:ext cx="55867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Евелина Генчева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bg-BG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 1701321091</a:t>
            </a:r>
            <a:endParaRPr lang="bg-BG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0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045593" y="2967335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bg-BG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241990" y="866862"/>
            <a:ext cx="120326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Цели, обхват </a:t>
            </a: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тестване и функционалности:</a:t>
            </a:r>
            <a:endParaRPr lang="bg-BG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Удобна и широко достъпна технология </a:t>
            </a: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 записване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 </a:t>
            </a: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избираеми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дисциплини.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 се даде възможност на студентите да изберат дадена дисциплина по лесен начин.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тудентите ще имат достъп само да се записват, преподавателите могат да редактират.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Избягване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 дефекти в системата, чрез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тестове.</a:t>
            </a:r>
            <a:endParaRPr lang="bg-BG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Подобряване на качеството на дадения </a:t>
            </a:r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софтуер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g-BG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g-BG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g-BG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3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933252"/>
            <a:ext cx="12191999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Тестове: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Unit Test –</a:t>
            </a:r>
            <a:r>
              <a:rPr lang="bg-BG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добавяме нови избираеми дисциплини, премахваме стари, актуализираме данни на студенти и премахваме излишни такива, за да се провери правилно функционалността на софтуера</a:t>
            </a:r>
            <a:endParaRPr lang="bg-BG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bg-BG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Ревю тест – разработчиците ще преминат през целият код, за да следи за грешки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bg-BG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Системен тест – използваме го, за да сме сигурни, че системата отговаря на изискванията на потребителите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Recovery test – </a:t>
            </a:r>
            <a:r>
              <a:rPr lang="bg-BG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използваме този тест, за да проверим дали системата ще възстанови данните и няма да ги загуби при възможни проблеми в хардуера или софтуера.</a:t>
            </a:r>
            <a:endParaRPr lang="bg-BG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8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76353"/>
            <a:ext cx="12191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Главната задача на тези тестове е да следят за качеството на софтуера. Цели се, грешките да се сведат до възможно най-нисък процент. </a:t>
            </a:r>
            <a:endParaRPr lang="bg-BG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12601" y="3607501"/>
            <a:ext cx="6676126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g-BG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Екип:</a:t>
            </a: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Developer 1 -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Мариян Соколов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Developer 2 -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Борислав Благоев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Евелина Генчева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manager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Енгин Мустафа </a:t>
            </a:r>
            <a:endParaRPr lang="bg-BG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bg-BG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 owner - </a:t>
            </a:r>
            <a:r>
              <a:rPr lang="bg-BG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Еньо Енев</a:t>
            </a:r>
            <a:endParaRPr lang="bg-BG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492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218</Words>
  <Application>Microsoft Office PowerPoint</Application>
  <PresentationFormat>Широк екран</PresentationFormat>
  <Paragraphs>21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на Office</vt:lpstr>
      <vt:lpstr>Функционални изисквания на EDVANTIGE software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софтуера</dc:title>
  <dc:creator>User</dc:creator>
  <cp:lastModifiedBy>User</cp:lastModifiedBy>
  <cp:revision>9</cp:revision>
  <dcterms:created xsi:type="dcterms:W3CDTF">2020-10-27T14:27:40Z</dcterms:created>
  <dcterms:modified xsi:type="dcterms:W3CDTF">2020-10-28T08:12:07Z</dcterms:modified>
</cp:coreProperties>
</file>