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861A3-DB99-46D2-9DD3-38F0743F54D4}" v="2208" dt="2020-11-17T16:21:2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>
                <a:cs typeface="Calibri Light"/>
              </a:rPr>
              <a:t>Product</a:t>
            </a:r>
            <a:r>
              <a:rPr lang="bg-BG" dirty="0">
                <a:cs typeface="Calibri Light"/>
              </a:rPr>
              <a:t> </a:t>
            </a:r>
            <a:r>
              <a:rPr lang="bg-BG" dirty="0" err="1">
                <a:cs typeface="Calibri Light"/>
              </a:rPr>
              <a:t>roadmap</a:t>
            </a:r>
            <a:endParaRPr lang="bg-BG" dirty="0" err="1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A551-43B0-409C-A57F-A6525763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едно  - модел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2D7A-E073-4606-8A19-9AFEE52E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Създаване на UML диаграми - за визуално представяне на системата</a:t>
            </a:r>
          </a:p>
          <a:p>
            <a:r>
              <a:rPr lang="bg-BG" dirty="0">
                <a:cs typeface="Calibri"/>
              </a:rPr>
              <a:t>Създаване на прототип</a:t>
            </a:r>
          </a:p>
          <a:p>
            <a:r>
              <a:rPr lang="bg-BG" dirty="0">
                <a:cs typeface="Calibri"/>
              </a:rPr>
              <a:t>Измисляне на временен дизайн - за да може екипът по-лесно да си представи как трябва да изглежда дизайнът. Под временен се има на предвид, че има възможност дизайнът да бъде променен в процеса на разработка в зависимост</a:t>
            </a:r>
          </a:p>
          <a:p>
            <a:endParaRPr lang="bg-B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1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E3F3-2499-49D8-88CF-414E01EF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две  - база от данни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171D-DEEF-400F-803E-57E75D88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Създаване на базата от данни - база от данни, включваща ученици, преподаватели и </a:t>
            </a:r>
            <a:r>
              <a:rPr lang="bg-BG" dirty="0" err="1">
                <a:cs typeface="Calibri"/>
              </a:rPr>
              <a:t>админи</a:t>
            </a:r>
          </a:p>
          <a:p>
            <a:r>
              <a:rPr lang="bg-BG" dirty="0">
                <a:cs typeface="Calibri"/>
              </a:rPr>
              <a:t>Попълване на базата от данни - попълване на базата за определеният университет</a:t>
            </a:r>
          </a:p>
          <a:p>
            <a:r>
              <a:rPr lang="bg-BG" dirty="0">
                <a:cs typeface="Calibri"/>
              </a:rPr>
              <a:t>Свързване на базата от данни - свързване на базата от данни със порталът</a:t>
            </a:r>
          </a:p>
          <a:p>
            <a:endParaRPr lang="bg-BG" dirty="0">
              <a:cs typeface="Calibri"/>
            </a:endParaRPr>
          </a:p>
          <a:p>
            <a:endParaRPr lang="bg-B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8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558C-57D6-45EC-8930-A6C3B14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три - основни функционалности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C7AB-1426-4875-8A61-1679B815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Създаване на учителски и ученически акаунт - сайтът трябва да предлага възможност за добавяне на нови преподаватели и студенти </a:t>
            </a:r>
          </a:p>
          <a:p>
            <a:r>
              <a:rPr lang="bg-BG" dirty="0">
                <a:cs typeface="Calibri"/>
              </a:rPr>
              <a:t>Добавяне и изтриване дисциплина - в динамичният, в който живеем постоянно се развиват едни науки, а други залязват. Поради тази причина трябва да има опция за добавяне на нови дисциплини и изтриване на стари.</a:t>
            </a:r>
          </a:p>
          <a:p>
            <a:r>
              <a:rPr lang="bg-BG" dirty="0">
                <a:cs typeface="Calibri"/>
              </a:rPr>
              <a:t>Записване на дисциплина - когато студент реши да запише дисциплина, той трябва да може да бъде добавен в нея</a:t>
            </a:r>
          </a:p>
        </p:txBody>
      </p:sp>
    </p:spTree>
    <p:extLst>
      <p:ext uri="{BB962C8B-B14F-4D97-AF65-F5344CB8AC3E}">
        <p14:creationId xmlns:p14="http://schemas.microsoft.com/office/powerpoint/2010/main" val="29626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7F21-DCE0-4B9B-A7C9-53F73E63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четири - завършване на проекта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2C28-6B57-42D2-8FF7-8607B5EF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Довършване на дизайна - след довършване на итерация три вече трябва да се направи завършен вариант на дизайнът на сайта</a:t>
            </a:r>
          </a:p>
          <a:p>
            <a:r>
              <a:rPr lang="bg-BG" dirty="0">
                <a:cs typeface="Calibri"/>
              </a:rPr>
              <a:t>Документация на проекта - в нея се включва всякаква информация, която трябва да се знае преди закупуването на проекта</a:t>
            </a:r>
          </a:p>
          <a:p>
            <a:r>
              <a:rPr lang="bg-BG" dirty="0">
                <a:cs typeface="Calibri"/>
              </a:rPr>
              <a:t>Тестване на проекта - тестване на проекта за възможни бъгове, които може да попречат на неговата функционалност или дизайн</a:t>
            </a:r>
          </a:p>
        </p:txBody>
      </p:sp>
    </p:spTree>
    <p:extLst>
      <p:ext uri="{BB962C8B-B14F-4D97-AF65-F5344CB8AC3E}">
        <p14:creationId xmlns:p14="http://schemas.microsoft.com/office/powerpoint/2010/main" val="65400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DABD-A771-40FF-AAEF-D8CC9036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пет - пускане на проекта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F5E5-0E78-485C-B3B1-6B9F031E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Пускане на проекта - след успешното завършване на сайтът и неговото закупуване, то той е готов за използване от университета</a:t>
            </a:r>
          </a:p>
          <a:p>
            <a:r>
              <a:rPr lang="bg-BG" dirty="0">
                <a:cs typeface="Calibri"/>
              </a:rPr>
              <a:t>Поддръжка - поддръжка на сайта, в случай че възникне проблем или се желае да бъде подобрен в бъдеще </a:t>
            </a:r>
          </a:p>
        </p:txBody>
      </p:sp>
    </p:spTree>
    <p:extLst>
      <p:ext uri="{BB962C8B-B14F-4D97-AF65-F5344CB8AC3E}">
        <p14:creationId xmlns:p14="http://schemas.microsoft.com/office/powerpoint/2010/main" val="42779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тема</vt:lpstr>
      <vt:lpstr>Product roadmap</vt:lpstr>
      <vt:lpstr>Итерация едно  - модел</vt:lpstr>
      <vt:lpstr>Итерация две  - база от данни</vt:lpstr>
      <vt:lpstr>Итерация три - основни функционалности</vt:lpstr>
      <vt:lpstr>Итерация четири - завършване на проекта</vt:lpstr>
      <vt:lpstr>Итерация пет - пускане на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created xsi:type="dcterms:W3CDTF">2020-11-17T15:59:30Z</dcterms:created>
  <dcterms:modified xsi:type="dcterms:W3CDTF">2020-11-17T16:21:32Z</dcterms:modified>
</cp:coreProperties>
</file>