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861A3-DB99-46D2-9DD3-38F0743F54D4}" v="2208" dt="2020-11-17T16:21:2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93" d="100"/>
          <a:sy n="93" d="100"/>
        </p:scale>
        <p:origin x="-9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>
                <a:cs typeface="Calibri Light"/>
              </a:rPr>
              <a:t>Product</a:t>
            </a:r>
            <a:r>
              <a:rPr lang="bg-BG" dirty="0">
                <a:cs typeface="Calibri Light"/>
              </a:rPr>
              <a:t> </a:t>
            </a:r>
            <a:r>
              <a:rPr lang="bg-BG" dirty="0" err="1">
                <a:cs typeface="Calibri Light"/>
              </a:rPr>
              <a:t>roadmap</a:t>
            </a:r>
            <a:endParaRPr lang="bg-BG" dirty="0" err="1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6A551-43B0-409C-A57F-A6525763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едно  - модел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DB2D7A-E073-4606-8A19-9AFEE52E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err="1" smtClean="0">
                <a:cs typeface="Calibri"/>
              </a:rPr>
              <a:t>Редизайн</a:t>
            </a:r>
            <a:r>
              <a:rPr lang="bg-BG" dirty="0" smtClean="0">
                <a:cs typeface="Calibri"/>
              </a:rPr>
              <a:t> на </a:t>
            </a:r>
            <a:r>
              <a:rPr lang="bg-BG" dirty="0">
                <a:cs typeface="Calibri"/>
              </a:rPr>
              <a:t>UML диаграми </a:t>
            </a:r>
            <a:endParaRPr lang="en-US" dirty="0" smtClean="0">
              <a:cs typeface="Calibri"/>
            </a:endParaRPr>
          </a:p>
          <a:p>
            <a:r>
              <a:rPr lang="bg-BG" dirty="0" smtClean="0">
                <a:cs typeface="Calibri"/>
              </a:rPr>
              <a:t>Надграждане/реконструкция на прототипа и дизайна</a:t>
            </a:r>
            <a:endParaRPr lang="bg-BG" dirty="0">
              <a:cs typeface="Calibri"/>
            </a:endParaRPr>
          </a:p>
          <a:p>
            <a:pPr marL="0" indent="0">
              <a:buNone/>
            </a:pPr>
            <a:endParaRPr lang="bg-B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1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BE3F3-2499-49D8-88CF-414E01EF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две  - база от данни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3B171D-DEEF-400F-803E-57E75D88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 smtClean="0">
                <a:cs typeface="Calibri"/>
              </a:rPr>
              <a:t>Анализ и реконструкция на базата данни</a:t>
            </a:r>
            <a:endParaRPr lang="bg-BG" dirty="0">
              <a:cs typeface="Calibri"/>
            </a:endParaRPr>
          </a:p>
          <a:p>
            <a:r>
              <a:rPr lang="bg-BG" dirty="0" smtClean="0">
                <a:cs typeface="Calibri"/>
              </a:rPr>
              <a:t>Промяна/изтриване/попълване на </a:t>
            </a:r>
            <a:r>
              <a:rPr lang="en-US" dirty="0" smtClean="0">
                <a:cs typeface="Calibri"/>
              </a:rPr>
              <a:t>  </a:t>
            </a:r>
            <a:r>
              <a:rPr lang="bg-BG" dirty="0" err="1" smtClean="0">
                <a:cs typeface="Calibri"/>
              </a:rPr>
              <a:t>новиданни</a:t>
            </a:r>
            <a:endParaRPr lang="bg-BG" dirty="0">
              <a:cs typeface="Calibri"/>
            </a:endParaRPr>
          </a:p>
          <a:p>
            <a:r>
              <a:rPr lang="bg-BG" dirty="0" smtClean="0">
                <a:cs typeface="Calibri"/>
              </a:rPr>
              <a:t>Тестване на връзката със сървъра</a:t>
            </a:r>
            <a:endParaRPr lang="bg-BG" dirty="0">
              <a:cs typeface="Calibri"/>
            </a:endParaRPr>
          </a:p>
          <a:p>
            <a:endParaRPr lang="bg-BG" dirty="0">
              <a:cs typeface="Calibri"/>
            </a:endParaRPr>
          </a:p>
          <a:p>
            <a:endParaRPr lang="bg-B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8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2558C-57D6-45EC-8930-A6C3B14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три - основни функционалности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2C7AB-1426-4875-8A61-1679B815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Създаване на </a:t>
            </a:r>
            <a:r>
              <a:rPr lang="bg-BG" dirty="0" smtClean="0">
                <a:cs typeface="Calibri"/>
              </a:rPr>
              <a:t>акаунти за </a:t>
            </a:r>
            <a:r>
              <a:rPr lang="en-US" dirty="0" smtClean="0">
                <a:cs typeface="Calibri"/>
              </a:rPr>
              <a:t>host </a:t>
            </a:r>
            <a:r>
              <a:rPr lang="bg-BG" dirty="0" smtClean="0">
                <a:cs typeface="Calibri"/>
              </a:rPr>
              <a:t>и </a:t>
            </a:r>
            <a:r>
              <a:rPr lang="en-US" dirty="0" smtClean="0">
                <a:cs typeface="Calibri"/>
              </a:rPr>
              <a:t>participant </a:t>
            </a:r>
            <a:r>
              <a:rPr lang="bg-BG" dirty="0" smtClean="0">
                <a:cs typeface="Calibri"/>
              </a:rPr>
              <a:t>– Преобразуване на функционалността за създаване на акаунти за лектори и студенти </a:t>
            </a:r>
            <a:r>
              <a:rPr lang="bg-BG" dirty="0">
                <a:cs typeface="Calibri"/>
              </a:rPr>
              <a:t> </a:t>
            </a:r>
          </a:p>
          <a:p>
            <a:r>
              <a:rPr lang="bg-BG" dirty="0">
                <a:cs typeface="Calibri"/>
              </a:rPr>
              <a:t>Добавяне и изтриване </a:t>
            </a:r>
            <a:r>
              <a:rPr lang="bg-BG" dirty="0" err="1" smtClean="0">
                <a:cs typeface="Calibri"/>
              </a:rPr>
              <a:t>партита</a:t>
            </a:r>
            <a:r>
              <a:rPr lang="bg-BG" dirty="0" smtClean="0">
                <a:cs typeface="Calibri"/>
              </a:rPr>
              <a:t> </a:t>
            </a:r>
            <a:r>
              <a:rPr lang="bg-BG" dirty="0">
                <a:cs typeface="Calibri"/>
              </a:rPr>
              <a:t>- Преобразуване на функционалността за </a:t>
            </a:r>
            <a:r>
              <a:rPr lang="bg-BG" dirty="0" smtClean="0">
                <a:cs typeface="Calibri"/>
              </a:rPr>
              <a:t>добавяне/изтриване на дисциплини</a:t>
            </a:r>
            <a:endParaRPr lang="bg-BG" dirty="0">
              <a:cs typeface="Calibri"/>
            </a:endParaRPr>
          </a:p>
          <a:p>
            <a:r>
              <a:rPr lang="bg-BG" dirty="0" smtClean="0">
                <a:cs typeface="Calibri"/>
              </a:rPr>
              <a:t>Заявка за участие в парти </a:t>
            </a:r>
            <a:r>
              <a:rPr lang="bg-BG" dirty="0">
                <a:cs typeface="Calibri"/>
              </a:rPr>
              <a:t>- Преобразуване на функционалността за </a:t>
            </a:r>
            <a:r>
              <a:rPr lang="bg-BG" dirty="0" smtClean="0">
                <a:cs typeface="Calibri"/>
              </a:rPr>
              <a:t>записване </a:t>
            </a:r>
            <a:r>
              <a:rPr lang="bg-BG" dirty="0">
                <a:cs typeface="Calibri"/>
              </a:rPr>
              <a:t>на </a:t>
            </a:r>
            <a:r>
              <a:rPr lang="bg-BG" dirty="0" smtClean="0">
                <a:cs typeface="Calibri"/>
              </a:rPr>
              <a:t>дисциплина</a:t>
            </a:r>
            <a:endParaRPr lang="bg-B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6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2558C-57D6-45EC-8930-A6C3B14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cs typeface="Calibri Light"/>
              </a:rPr>
              <a:t>Итерация 4 – План за </a:t>
            </a:r>
            <a:r>
              <a:rPr lang="bg-BG" dirty="0" err="1" smtClean="0">
                <a:cs typeface="Calibri Light"/>
              </a:rPr>
              <a:t>монетизиране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2C7AB-1426-4875-8A61-1679B815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Host-</a:t>
            </a:r>
            <a:r>
              <a:rPr lang="bg-BG" dirty="0" err="1" smtClean="0">
                <a:cs typeface="Calibri"/>
              </a:rPr>
              <a:t>овете</a:t>
            </a:r>
            <a:r>
              <a:rPr lang="bg-BG" dirty="0" smtClean="0">
                <a:cs typeface="Calibri"/>
              </a:rPr>
              <a:t> на </a:t>
            </a:r>
            <a:r>
              <a:rPr lang="bg-BG" dirty="0" err="1" smtClean="0">
                <a:cs typeface="Calibri"/>
              </a:rPr>
              <a:t>партитата</a:t>
            </a:r>
            <a:r>
              <a:rPr lang="bg-BG" dirty="0" smtClean="0">
                <a:cs typeface="Calibri"/>
              </a:rPr>
              <a:t> ще заплащат месечна такса, спрямо максималния брой възможни участници</a:t>
            </a:r>
            <a:r>
              <a:rPr lang="en-US" dirty="0" smtClean="0">
                <a:cs typeface="Calibri"/>
              </a:rPr>
              <a:t>;  </a:t>
            </a:r>
            <a:r>
              <a:rPr lang="bg-BG" dirty="0" smtClean="0">
                <a:cs typeface="Calibri"/>
              </a:rPr>
              <a:t>Ще имат възможност за платено рекламиране на техните събития.</a:t>
            </a:r>
          </a:p>
          <a:p>
            <a:r>
              <a:rPr lang="bg-BG" dirty="0" smtClean="0">
                <a:cs typeface="Calibri"/>
              </a:rPr>
              <a:t>Студентите ще закупуват определени титли, за да могат да участват във </a:t>
            </a:r>
            <a:r>
              <a:rPr lang="en-US" dirty="0" smtClean="0">
                <a:cs typeface="Calibri"/>
              </a:rPr>
              <a:t>private</a:t>
            </a:r>
            <a:r>
              <a:rPr lang="bg-BG" dirty="0" smtClean="0">
                <a:cs typeface="Calibri"/>
              </a:rPr>
              <a:t> събития</a:t>
            </a:r>
            <a:r>
              <a:rPr lang="en-US" dirty="0" smtClean="0">
                <a:cs typeface="Calibri"/>
              </a:rPr>
              <a:t>; </a:t>
            </a:r>
            <a:r>
              <a:rPr lang="bg-BG" dirty="0" smtClean="0">
                <a:cs typeface="Calibri"/>
              </a:rPr>
              <a:t>да виждат </a:t>
            </a:r>
            <a:r>
              <a:rPr lang="bg-BG" dirty="0" err="1" smtClean="0">
                <a:cs typeface="Calibri"/>
              </a:rPr>
              <a:t>партита</a:t>
            </a:r>
            <a:r>
              <a:rPr lang="bg-BG" dirty="0" smtClean="0">
                <a:cs typeface="Calibri"/>
              </a:rPr>
              <a:t> на други университети</a:t>
            </a:r>
            <a:r>
              <a:rPr lang="en-US" dirty="0" smtClean="0">
                <a:cs typeface="Calibri"/>
              </a:rPr>
              <a:t>; </a:t>
            </a:r>
            <a:r>
              <a:rPr lang="bg-BG" dirty="0" smtClean="0">
                <a:cs typeface="Calibri"/>
              </a:rPr>
              <a:t>да виждат профилите на другите участници в събитията</a:t>
            </a:r>
            <a:endParaRPr lang="bg-B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9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D67F21-DCE0-4B9B-A7C9-53F73E63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</a:t>
            </a:r>
            <a:r>
              <a:rPr lang="bg-BG" dirty="0" smtClean="0">
                <a:cs typeface="Calibri Light"/>
              </a:rPr>
              <a:t>пет– цялостен оглед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122C28-6B57-42D2-8FF7-8607B5EF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Довършване на дизайна - след довършване на итерация три вече трябва да се направи завършен вариант </a:t>
            </a:r>
            <a:r>
              <a:rPr lang="bg-BG" dirty="0" smtClean="0">
                <a:cs typeface="Calibri"/>
              </a:rPr>
              <a:t>на новия дизайн на </a:t>
            </a:r>
            <a:r>
              <a:rPr lang="bg-BG" dirty="0">
                <a:cs typeface="Calibri"/>
              </a:rPr>
              <a:t>сайта</a:t>
            </a:r>
          </a:p>
          <a:p>
            <a:r>
              <a:rPr lang="bg-BG" dirty="0">
                <a:cs typeface="Calibri"/>
              </a:rPr>
              <a:t>Документация на проекта </a:t>
            </a:r>
            <a:r>
              <a:rPr lang="bg-BG" dirty="0" smtClean="0">
                <a:cs typeface="Calibri"/>
              </a:rPr>
              <a:t>– </a:t>
            </a:r>
            <a:r>
              <a:rPr lang="bg-BG" dirty="0" err="1" smtClean="0">
                <a:cs typeface="Calibri"/>
              </a:rPr>
              <a:t>Пренаписват</a:t>
            </a:r>
            <a:r>
              <a:rPr lang="bg-BG" dirty="0" smtClean="0">
                <a:cs typeface="Calibri"/>
              </a:rPr>
              <a:t> се части спрямо новите функционалности</a:t>
            </a:r>
            <a:endParaRPr lang="bg-BG" dirty="0">
              <a:cs typeface="Calibri"/>
            </a:endParaRPr>
          </a:p>
          <a:p>
            <a:r>
              <a:rPr lang="bg-BG" dirty="0">
                <a:cs typeface="Calibri"/>
              </a:rPr>
              <a:t>Тестване на проекта - тестване на проекта за възможни бъгове, които може да попречат на неговата функционалност или </a:t>
            </a:r>
            <a:r>
              <a:rPr lang="bg-BG" dirty="0" smtClean="0">
                <a:cs typeface="Calibri"/>
              </a:rPr>
              <a:t>дизайн спрямо новите изисквания</a:t>
            </a:r>
            <a:endParaRPr lang="bg-B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00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5DABD-A771-40FF-AAEF-D8CC9036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cs typeface="Calibri Light"/>
              </a:rPr>
              <a:t>Итерация </a:t>
            </a:r>
            <a:r>
              <a:rPr lang="bg-BG" dirty="0" smtClean="0">
                <a:cs typeface="Calibri Light"/>
              </a:rPr>
              <a:t>шест- </a:t>
            </a:r>
            <a:r>
              <a:rPr lang="bg-BG" dirty="0">
                <a:cs typeface="Calibri Light"/>
              </a:rPr>
              <a:t>пускане на проекта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75F5E5-0E78-485C-B3B1-6B9F031E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64" y="180113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cs typeface="Calibri"/>
              </a:rPr>
              <a:t>Пускане на проекта - след успешното завършване на сайтът и неговото закупуване, то той е готов за използване от университета</a:t>
            </a:r>
          </a:p>
          <a:p>
            <a:r>
              <a:rPr lang="bg-BG" dirty="0">
                <a:cs typeface="Calibri"/>
              </a:rPr>
              <a:t>Поддръжка - поддръжка на сайта, в случай че възникне проблем или се желае да бъде подобрен в бъдеще </a:t>
            </a:r>
          </a:p>
        </p:txBody>
      </p:sp>
    </p:spTree>
    <p:extLst>
      <p:ext uri="{BB962C8B-B14F-4D97-AF65-F5344CB8AC3E}">
        <p14:creationId xmlns:p14="http://schemas.microsoft.com/office/powerpoint/2010/main" val="42779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219</Words>
  <Application>Microsoft Office PowerPoint</Application>
  <PresentationFormat>По избор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Office тема</vt:lpstr>
      <vt:lpstr>Product roadmap</vt:lpstr>
      <vt:lpstr>Итерация едно  - модел</vt:lpstr>
      <vt:lpstr>Итерация две  - база от данни</vt:lpstr>
      <vt:lpstr>Итерация три - основни функционалности</vt:lpstr>
      <vt:lpstr>Итерация 4 – План за монетизиране</vt:lpstr>
      <vt:lpstr>Итерация пет– цялостен оглед</vt:lpstr>
      <vt:lpstr>Итерация шест- пускане на проекта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Потребител на Windows</cp:lastModifiedBy>
  <cp:revision>187</cp:revision>
  <dcterms:created xsi:type="dcterms:W3CDTF">2020-11-17T15:59:30Z</dcterms:created>
  <dcterms:modified xsi:type="dcterms:W3CDTF">2020-12-01T19:21:20Z</dcterms:modified>
</cp:coreProperties>
</file>