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966E2-D93F-40ED-9AF2-BF89E2A15952}" v="334" dt="2020-12-02T07:11:20.342"/>
    <p1510:client id="{40516E55-559E-4F14-952D-C21CCF647431}" v="35" dt="2020-12-02T15:39:09.313"/>
    <p1510:client id="{EDCB35C9-A164-4ADE-B299-2384B3967039}" v="436" dt="2020-12-02T18:37:53.927"/>
    <p1510:client id="{FE00A549-8F24-4FAC-B939-574F8CC994C6}" v="30" dt="2020-12-02T06:55:26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-751779"/>
            <a:ext cx="10515600" cy="2463343"/>
          </a:xfrm>
        </p:spPr>
        <p:txBody>
          <a:bodyPr/>
          <a:lstStyle/>
          <a:p>
            <a:pPr algn="r"/>
            <a:r>
              <a:rPr lang="bg-BG" dirty="0">
                <a:cs typeface="Calibri Light"/>
              </a:rPr>
              <a:t>PROJECT MANAGER</a:t>
            </a:r>
            <a:endParaRPr lang="bg-BG">
              <a:cs typeface="Calibri Light" panose="020F0302020204030204"/>
            </a:endParaRP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74394586-C2D8-4164-8253-6E0CB2205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173" y="760912"/>
            <a:ext cx="10849626" cy="5416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dirty="0">
                <a:cs typeface="Calibri"/>
              </a:rPr>
              <a:t>С помощта на </a:t>
            </a:r>
            <a:r>
              <a:rPr lang="bg-BG" dirty="0" err="1">
                <a:cs typeface="Calibri"/>
              </a:rPr>
              <a:t>Trello</a:t>
            </a:r>
            <a:r>
              <a:rPr lang="bg-BG" dirty="0">
                <a:cs typeface="Calibri"/>
              </a:rPr>
              <a:t> бяха направени няколко колони, визуализиращи процесите по SCRUM  методология</a:t>
            </a:r>
            <a:endParaRPr lang="bg-BG"/>
          </a:p>
          <a:p>
            <a:pPr marL="285750" indent="-285750">
              <a:buFont typeface="Arial,Sans-Serif" panose="020B0604020202020204" pitchFamily="34" charset="0"/>
            </a:pPr>
            <a:r>
              <a:rPr lang="bg-BG" dirty="0" err="1">
                <a:ea typeface="+mn-lt"/>
                <a:cs typeface="+mn-lt"/>
              </a:rPr>
              <a:t>Backlog</a:t>
            </a:r>
            <a:endParaRPr lang="bg-BG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bg-BG" dirty="0" err="1">
                <a:ea typeface="+mn-lt"/>
                <a:cs typeface="+mn-lt"/>
              </a:rPr>
              <a:t>To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do</a:t>
            </a:r>
            <a:r>
              <a:rPr lang="bg-BG" dirty="0">
                <a:ea typeface="+mn-lt"/>
                <a:cs typeface="+mn-lt"/>
              </a:rPr>
              <a:t>  - </a:t>
            </a:r>
            <a:r>
              <a:rPr lang="bg-BG" dirty="0" err="1">
                <a:ea typeface="+mn-lt"/>
                <a:cs typeface="+mn-lt"/>
              </a:rPr>
              <a:t>Developer</a:t>
            </a:r>
            <a:r>
              <a:rPr lang="bg-BG" dirty="0">
                <a:ea typeface="+mn-lt"/>
                <a:cs typeface="+mn-lt"/>
              </a:rPr>
              <a:t> 1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bg-BG" dirty="0" err="1">
                <a:ea typeface="+mn-lt"/>
                <a:cs typeface="+mn-lt"/>
              </a:rPr>
              <a:t>To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do</a:t>
            </a:r>
            <a:r>
              <a:rPr lang="bg-BG" dirty="0">
                <a:ea typeface="+mn-lt"/>
                <a:cs typeface="+mn-lt"/>
              </a:rPr>
              <a:t> – </a:t>
            </a:r>
            <a:r>
              <a:rPr lang="bg-BG" dirty="0" err="1">
                <a:ea typeface="+mn-lt"/>
                <a:cs typeface="+mn-lt"/>
              </a:rPr>
              <a:t>Developer</a:t>
            </a:r>
            <a:r>
              <a:rPr lang="bg-BG" dirty="0">
                <a:ea typeface="+mn-lt"/>
                <a:cs typeface="+mn-lt"/>
              </a:rPr>
              <a:t> 2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bg-BG" dirty="0" err="1">
                <a:ea typeface="+mn-lt"/>
                <a:cs typeface="+mn-lt"/>
              </a:rPr>
              <a:t>Resolved</a:t>
            </a:r>
            <a:endParaRPr lang="bg-BG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bg-BG" dirty="0" err="1">
                <a:ea typeface="+mn-lt"/>
                <a:cs typeface="+mn-lt"/>
              </a:rPr>
              <a:t>In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progress</a:t>
            </a:r>
            <a:endParaRPr lang="bg-BG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bg-BG" dirty="0" err="1">
                <a:ea typeface="+mn-lt"/>
                <a:cs typeface="+mn-lt"/>
              </a:rPr>
              <a:t>Done</a:t>
            </a:r>
            <a:endParaRPr lang="bg-BG">
              <a:ea typeface="+mn-lt"/>
              <a:cs typeface="+mn-lt"/>
            </a:endParaRPr>
          </a:p>
          <a:p>
            <a:pPr marL="0" indent="0">
              <a:buNone/>
            </a:pPr>
            <a:endParaRPr lang="bg-BG" dirty="0">
              <a:cs typeface="Calibri"/>
            </a:endParaRPr>
          </a:p>
        </p:txBody>
      </p:sp>
      <p:pic>
        <p:nvPicPr>
          <p:cNvPr id="8" name="Картина 8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EDE7F8F9-545B-44B1-85F9-C15AC4D2F8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816" y="4704062"/>
            <a:ext cx="11319352" cy="1913860"/>
          </a:xfrm>
        </p:spPr>
      </p:pic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2" baseType="lpstr">
      <vt:lpstr>Office тема</vt:lpstr>
      <vt:lpstr>PROJECT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157</cp:revision>
  <dcterms:created xsi:type="dcterms:W3CDTF">2020-12-02T06:53:57Z</dcterms:created>
  <dcterms:modified xsi:type="dcterms:W3CDTF">2020-12-02T18:38:06Z</dcterms:modified>
</cp:coreProperties>
</file>